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slides/slide34.xml" ContentType="application/vnd.openxmlformats-officedocument.presentationml.slide+xml"/>
  <Override PartName="/ppt/presentation.xml" ContentType="application/vnd.openxmlformats-officedocument.presentationml.presentation.main+xml"/>
  <Override PartName="/ppt/slides/slide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2.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0.xml" ContentType="application/vnd.openxmlformats-officedocument.presentationml.slide+xml"/>
  <Override PartName="/ppt/slides/slide1.xml" ContentType="application/vnd.openxmlformats-officedocument.presentationml.slide+xml"/>
  <Override PartName="/ppt/slides/slide28.xml" ContentType="application/vnd.openxmlformats-officedocument.presentationml.slide+xml"/>
  <Override PartName="/ppt/slides/slide24.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2.xml" ContentType="application/vnd.openxmlformats-officedocument.presentationml.slideMaster+xml"/>
  <Override PartName="/ppt/notesSlides/notesSlide26.xml" ContentType="application/vnd.openxmlformats-officedocument.presentationml.notesSlide+xml"/>
  <Override PartName="/ppt/slideMasters/slideMaster1.xml" ContentType="application/vnd.openxmlformats-officedocument.presentationml.slideMaster+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ppt/notesSlides/notesSlide6.xml" ContentType="application/vnd.openxmlformats-officedocument.presentationml.notesSl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22.xml" ContentType="application/vnd.openxmlformats-officedocument.presentationml.slideLayout+xml"/>
  <Override PartName="/ppt/notesSlides/notesSlide14.xml" ContentType="application/vnd.openxmlformats-officedocument.presentationml.notesSlide+xml"/>
  <Override PartName="/ppt/slideLayouts/slideLayout19.xml" ContentType="application/vnd.openxmlformats-officedocument.presentationml.slideLayou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5.xml" ContentType="application/vnd.openxmlformats-officedocument.presentationml.notesSlid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slideLayouts/slideLayout15.xml" ContentType="application/vnd.openxmlformats-officedocument.presentationml.slideLayout+xml"/>
  <Override PartName="/ppt/slideLayouts/slideLayout18.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23.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17.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slideLayouts/slideLayout14.xml" ContentType="application/vnd.openxmlformats-officedocument.presentationml.slideLayout+xml"/>
  <Override PartName="/ppt/notesSlides/notesSlide18.xml" ContentType="application/vnd.openxmlformats-officedocument.presentationml.notesSlide+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theme/theme1.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theme/theme5.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 id="2147483662" r:id="rId3"/>
    <p:sldMasterId id="2147483665" r:id="rId4"/>
  </p:sldMasterIdLst>
  <p:notesMasterIdLst>
    <p:notesMasterId r:id="rId39"/>
  </p:notesMasterIdLst>
  <p:sldIdLst>
    <p:sldId id="289" r:id="rId5"/>
    <p:sldId id="257" r:id="rId6"/>
    <p:sldId id="258" r:id="rId7"/>
    <p:sldId id="259" r:id="rId8"/>
    <p:sldId id="292" r:id="rId9"/>
    <p:sldId id="293" r:id="rId10"/>
    <p:sldId id="260" r:id="rId11"/>
    <p:sldId id="261" r:id="rId12"/>
    <p:sldId id="262" r:id="rId13"/>
    <p:sldId id="263" r:id="rId14"/>
    <p:sldId id="264" r:id="rId15"/>
    <p:sldId id="265" r:id="rId16"/>
    <p:sldId id="267" r:id="rId17"/>
    <p:sldId id="268" r:id="rId18"/>
    <p:sldId id="269" r:id="rId19"/>
    <p:sldId id="270" r:id="rId20"/>
    <p:sldId id="272" r:id="rId21"/>
    <p:sldId id="273" r:id="rId22"/>
    <p:sldId id="274" r:id="rId23"/>
    <p:sldId id="275" r:id="rId24"/>
    <p:sldId id="276" r:id="rId25"/>
    <p:sldId id="277" r:id="rId26"/>
    <p:sldId id="278" r:id="rId27"/>
    <p:sldId id="280" r:id="rId28"/>
    <p:sldId id="281" r:id="rId29"/>
    <p:sldId id="282" r:id="rId30"/>
    <p:sldId id="283" r:id="rId31"/>
    <p:sldId id="284" r:id="rId32"/>
    <p:sldId id="286" r:id="rId33"/>
    <p:sldId id="285" r:id="rId34"/>
    <p:sldId id="287" r:id="rId35"/>
    <p:sldId id="288" r:id="rId36"/>
    <p:sldId id="290" r:id="rId37"/>
    <p:sldId id="2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0664" autoAdjust="0"/>
  </p:normalViewPr>
  <p:slideViewPr>
    <p:cSldViewPr snapToGrid="0">
      <p:cViewPr varScale="1">
        <p:scale>
          <a:sx n="69" d="100"/>
          <a:sy n="69" d="100"/>
        </p:scale>
        <p:origin x="39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ustomXml" Target="../customXml/item3.xml"/><Relationship Id="rId20" Type="http://schemas.openxmlformats.org/officeDocument/2006/relationships/slide" Target="slides/slide16.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0F3AE2-547E-4406-B599-E9473E30ADA0}" type="datetimeFigureOut">
              <a:rPr lang="en-US" smtClean="0"/>
              <a:t>2/12/2015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898669-0486-429C-A96E-64D0745450CC}" type="slidenum">
              <a:rPr lang="en-US" smtClean="0"/>
              <a:t>‹#›</a:t>
            </a:fld>
            <a:endParaRPr lang="en-US"/>
          </a:p>
        </p:txBody>
      </p:sp>
    </p:spTree>
    <p:extLst>
      <p:ext uri="{BB962C8B-B14F-4D97-AF65-F5344CB8AC3E}">
        <p14:creationId xmlns:p14="http://schemas.microsoft.com/office/powerpoint/2010/main" val="847016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http://pixabay.com/en/startup-meeting-brainstorming-594090/</a:t>
            </a:r>
          </a:p>
          <a:p>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a:t>
            </a:fld>
            <a:endParaRPr lang="en-US"/>
          </a:p>
        </p:txBody>
      </p:sp>
    </p:spTree>
    <p:extLst>
      <p:ext uri="{BB962C8B-B14F-4D97-AF65-F5344CB8AC3E}">
        <p14:creationId xmlns:p14="http://schemas.microsoft.com/office/powerpoint/2010/main" val="29861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http://pixabay.com/en/chicago-downtown-dawn-thunderstorm-200496/</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10</a:t>
            </a:fld>
            <a:endParaRPr lang="en-US"/>
          </a:p>
        </p:txBody>
      </p:sp>
    </p:spTree>
    <p:extLst>
      <p:ext uri="{BB962C8B-B14F-4D97-AF65-F5344CB8AC3E}">
        <p14:creationId xmlns:p14="http://schemas.microsoft.com/office/powerpoint/2010/main" val="2484301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11</a:t>
            </a:fld>
            <a:endParaRPr lang="en-US"/>
          </a:p>
        </p:txBody>
      </p:sp>
    </p:spTree>
    <p:extLst>
      <p:ext uri="{BB962C8B-B14F-4D97-AF65-F5344CB8AC3E}">
        <p14:creationId xmlns:p14="http://schemas.microsoft.com/office/powerpoint/2010/main" val="73970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http://pixabay.com/en/man-people-umbrella-rain-weather-316521/</a:t>
            </a:r>
          </a:p>
          <a:p>
            <a:r>
              <a:rPr lang="en-US" dirty="0" smtClean="0"/>
              <a:t>http://pixabay.com/en/startup-start-up-people-593344/</a:t>
            </a:r>
          </a:p>
          <a:p>
            <a:r>
              <a:rPr lang="en-US" dirty="0" smtClean="0"/>
              <a:t>http://pixabay.com/en/man-male-face-beard-portrait-480479/</a:t>
            </a:r>
          </a:p>
          <a:p>
            <a:r>
              <a:rPr lang="en-US" dirty="0" smtClean="0"/>
              <a:t>http://pixabay.com/en/eiffel-tower-paris-france-europe-351492/</a:t>
            </a:r>
          </a:p>
          <a:p>
            <a:r>
              <a:rPr lang="en-US" dirty="0" smtClean="0"/>
              <a:t>http://pixabay.com/en/car-fashion-hand-style-watch-407165/</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13</a:t>
            </a:fld>
            <a:endParaRPr lang="en-US"/>
          </a:p>
        </p:txBody>
      </p:sp>
    </p:spTree>
    <p:extLst>
      <p:ext uri="{BB962C8B-B14F-4D97-AF65-F5344CB8AC3E}">
        <p14:creationId xmlns:p14="http://schemas.microsoft.com/office/powerpoint/2010/main" val="4191304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http://pixabay.com/en/startup-start-up-notebooks-creative-593324/</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14</a:t>
            </a:fld>
            <a:endParaRPr lang="en-US"/>
          </a:p>
        </p:txBody>
      </p:sp>
    </p:spTree>
    <p:extLst>
      <p:ext uri="{BB962C8B-B14F-4D97-AF65-F5344CB8AC3E}">
        <p14:creationId xmlns:p14="http://schemas.microsoft.com/office/powerpoint/2010/main" val="154110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15</a:t>
            </a:fld>
            <a:endParaRPr lang="en-US"/>
          </a:p>
        </p:txBody>
      </p:sp>
    </p:spTree>
    <p:extLst>
      <p:ext uri="{BB962C8B-B14F-4D97-AF65-F5344CB8AC3E}">
        <p14:creationId xmlns:p14="http://schemas.microsoft.com/office/powerpoint/2010/main" val="784982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http://pixabay.com/en/children-win-success-video-game-593313/</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16</a:t>
            </a:fld>
            <a:endParaRPr lang="en-US"/>
          </a:p>
        </p:txBody>
      </p:sp>
    </p:spTree>
    <p:extLst>
      <p:ext uri="{BB962C8B-B14F-4D97-AF65-F5344CB8AC3E}">
        <p14:creationId xmlns:p14="http://schemas.microsoft.com/office/powerpoint/2010/main" val="1275856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http://pixabay.com/en/glasses-office-business-work-desk-472027/</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17</a:t>
            </a:fld>
            <a:endParaRPr lang="en-US"/>
          </a:p>
        </p:txBody>
      </p:sp>
    </p:spTree>
    <p:extLst>
      <p:ext uri="{BB962C8B-B14F-4D97-AF65-F5344CB8AC3E}">
        <p14:creationId xmlns:p14="http://schemas.microsoft.com/office/powerpoint/2010/main" val="35817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http://pixabay.com/en/telephone-mobile-to-call-attainable-586268/</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18</a:t>
            </a:fld>
            <a:endParaRPr lang="en-US"/>
          </a:p>
        </p:txBody>
      </p:sp>
    </p:spTree>
    <p:extLst>
      <p:ext uri="{BB962C8B-B14F-4D97-AF65-F5344CB8AC3E}">
        <p14:creationId xmlns:p14="http://schemas.microsoft.com/office/powerpoint/2010/main" val="2014087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http://pixabay.com/en/hunger-hungry-eating-cookie-413685/</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19</a:t>
            </a:fld>
            <a:endParaRPr lang="en-US"/>
          </a:p>
        </p:txBody>
      </p:sp>
    </p:spTree>
    <p:extLst>
      <p:ext uri="{BB962C8B-B14F-4D97-AF65-F5344CB8AC3E}">
        <p14:creationId xmlns:p14="http://schemas.microsoft.com/office/powerpoint/2010/main" val="2220761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http://pixabay.com/en/camera-digital-equipment-female-15807/</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20</a:t>
            </a:fld>
            <a:endParaRPr lang="en-US"/>
          </a:p>
        </p:txBody>
      </p:sp>
    </p:spTree>
    <p:extLst>
      <p:ext uri="{BB962C8B-B14F-4D97-AF65-F5344CB8AC3E}">
        <p14:creationId xmlns:p14="http://schemas.microsoft.com/office/powerpoint/2010/main" val="1193417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http://pixabay.com/en/coffee-coffee-mug-pen-mobile-phone-569178/</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2</a:t>
            </a:fld>
            <a:endParaRPr lang="en-US"/>
          </a:p>
        </p:txBody>
      </p:sp>
    </p:spTree>
    <p:extLst>
      <p:ext uri="{BB962C8B-B14F-4D97-AF65-F5344CB8AC3E}">
        <p14:creationId xmlns:p14="http://schemas.microsoft.com/office/powerpoint/2010/main" val="3779164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http://pixabay.com/en/man-work-desk-business-person-597178/</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21</a:t>
            </a:fld>
            <a:endParaRPr lang="en-US"/>
          </a:p>
        </p:txBody>
      </p:sp>
    </p:spTree>
    <p:extLst>
      <p:ext uri="{BB962C8B-B14F-4D97-AF65-F5344CB8AC3E}">
        <p14:creationId xmlns:p14="http://schemas.microsoft.com/office/powerpoint/2010/main" val="4217973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http://pixabay.com/en/home-office-office-web-desktop-595476/</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22</a:t>
            </a:fld>
            <a:endParaRPr lang="en-US"/>
          </a:p>
        </p:txBody>
      </p:sp>
    </p:spTree>
    <p:extLst>
      <p:ext uri="{BB962C8B-B14F-4D97-AF65-F5344CB8AC3E}">
        <p14:creationId xmlns:p14="http://schemas.microsoft.com/office/powerpoint/2010/main" val="4195104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http://pixabay.com/en/business-computer-laptop-582912/</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23</a:t>
            </a:fld>
            <a:endParaRPr lang="en-US"/>
          </a:p>
        </p:txBody>
      </p:sp>
    </p:spTree>
    <p:extLst>
      <p:ext uri="{BB962C8B-B14F-4D97-AF65-F5344CB8AC3E}">
        <p14:creationId xmlns:p14="http://schemas.microsoft.com/office/powerpoint/2010/main" val="27557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http://pixabay.com/en/keyboard-computer-internet-work-561016/</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25</a:t>
            </a:fld>
            <a:endParaRPr lang="en-US"/>
          </a:p>
        </p:txBody>
      </p:sp>
    </p:spTree>
    <p:extLst>
      <p:ext uri="{BB962C8B-B14F-4D97-AF65-F5344CB8AC3E}">
        <p14:creationId xmlns:p14="http://schemas.microsoft.com/office/powerpoint/2010/main" val="969271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http://pixabay.com/en/workplace-lapetop-notebook-480222/</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27</a:t>
            </a:fld>
            <a:endParaRPr lang="en-US"/>
          </a:p>
        </p:txBody>
      </p:sp>
    </p:spTree>
    <p:extLst>
      <p:ext uri="{BB962C8B-B14F-4D97-AF65-F5344CB8AC3E}">
        <p14:creationId xmlns:p14="http://schemas.microsoft.com/office/powerpoint/2010/main" val="407688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http://pixabay.com/en/barbed-wire-pointed-wire-risk-420503/</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28</a:t>
            </a:fld>
            <a:endParaRPr lang="en-US"/>
          </a:p>
        </p:txBody>
      </p:sp>
    </p:spTree>
    <p:extLst>
      <p:ext uri="{BB962C8B-B14F-4D97-AF65-F5344CB8AC3E}">
        <p14:creationId xmlns:p14="http://schemas.microsoft.com/office/powerpoint/2010/main" val="1598341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http://pixabay.com/en/skateboard-skateboarder-316565/</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31</a:t>
            </a:fld>
            <a:endParaRPr lang="en-US"/>
          </a:p>
        </p:txBody>
      </p:sp>
    </p:spTree>
    <p:extLst>
      <p:ext uri="{BB962C8B-B14F-4D97-AF65-F5344CB8AC3E}">
        <p14:creationId xmlns:p14="http://schemas.microsoft.com/office/powerpoint/2010/main" val="4246718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http://pixabay.com/en/startup-start-up-notebooks-creative-593327/</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32</a:t>
            </a:fld>
            <a:endParaRPr lang="en-US"/>
          </a:p>
        </p:txBody>
      </p:sp>
    </p:spTree>
    <p:extLst>
      <p:ext uri="{BB962C8B-B14F-4D97-AF65-F5344CB8AC3E}">
        <p14:creationId xmlns:p14="http://schemas.microsoft.com/office/powerpoint/2010/main" val="3526049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1054985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http://pixabay.com/en/abstract-boy-child-adult-71283/</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3</a:t>
            </a:fld>
            <a:endParaRPr lang="en-US"/>
          </a:p>
        </p:txBody>
      </p:sp>
    </p:spTree>
    <p:extLst>
      <p:ext uri="{BB962C8B-B14F-4D97-AF65-F5344CB8AC3E}">
        <p14:creationId xmlns:p14="http://schemas.microsoft.com/office/powerpoint/2010/main" val="3360790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http://compfight.com/search/meeting-table/1-0-1-1</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4</a:t>
            </a:fld>
            <a:endParaRPr lang="en-US"/>
          </a:p>
        </p:txBody>
      </p:sp>
    </p:spTree>
    <p:extLst>
      <p:ext uri="{BB962C8B-B14F-4D97-AF65-F5344CB8AC3E}">
        <p14:creationId xmlns:p14="http://schemas.microsoft.com/office/powerpoint/2010/main" val="3800149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http://pixabay.com/en/document-agreement-documents-sign-428334/</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1692211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http://pixabay.com/en/office-startup-business-home-office-594130/</a:t>
            </a:r>
          </a:p>
          <a:p>
            <a:r>
              <a:rPr lang="en-US" dirty="0" smtClean="0"/>
              <a:t>http://pixabay.com/en/climber-mountaineer-mountaineering-299018/</a:t>
            </a:r>
          </a:p>
          <a:p>
            <a:r>
              <a:rPr lang="en-US" dirty="0" smtClean="0"/>
              <a:t>http://pixabay.com/en/michelangelo-abstract-boy-child-71282/</a:t>
            </a:r>
          </a:p>
          <a:p>
            <a:r>
              <a:rPr lang="en-US" dirty="0" smtClean="0"/>
              <a:t>http://pixabay.com/en/lightbulb-lamp-light-hotspot-336193/</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solidFill>
                  <a:prstClr val="black"/>
                </a:solidFill>
                <a:latin typeface="Calibri"/>
              </a:rPr>
              <a:pPr/>
              <a:t>6</a:t>
            </a:fld>
            <a:endParaRPr lang="en-US">
              <a:solidFill>
                <a:prstClr val="black"/>
              </a:solidFill>
              <a:latin typeface="Calibri"/>
            </a:endParaRPr>
          </a:p>
        </p:txBody>
      </p:sp>
    </p:spTree>
    <p:extLst>
      <p:ext uri="{BB962C8B-B14F-4D97-AF65-F5344CB8AC3E}">
        <p14:creationId xmlns:p14="http://schemas.microsoft.com/office/powerpoint/2010/main" val="2795725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http://pixabay.com/en/office-startup-business-home-office-594132/</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7</a:t>
            </a:fld>
            <a:endParaRPr lang="en-US"/>
          </a:p>
        </p:txBody>
      </p:sp>
    </p:spTree>
    <p:extLst>
      <p:ext uri="{BB962C8B-B14F-4D97-AF65-F5344CB8AC3E}">
        <p14:creationId xmlns:p14="http://schemas.microsoft.com/office/powerpoint/2010/main" val="1525861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8</a:t>
            </a:fld>
            <a:endParaRPr lang="en-US"/>
          </a:p>
        </p:txBody>
      </p:sp>
    </p:spTree>
    <p:extLst>
      <p:ext uri="{BB962C8B-B14F-4D97-AF65-F5344CB8AC3E}">
        <p14:creationId xmlns:p14="http://schemas.microsoft.com/office/powerpoint/2010/main" val="18777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http://www.gratisography.com/</a:t>
            </a:r>
            <a:endParaRPr lang="en-US" dirty="0"/>
          </a:p>
        </p:txBody>
      </p:sp>
      <p:sp>
        <p:nvSpPr>
          <p:cNvPr id="4" name="Slide Number Placeholder 3"/>
          <p:cNvSpPr>
            <a:spLocks noGrp="1"/>
          </p:cNvSpPr>
          <p:nvPr>
            <p:ph type="sldNum" sz="quarter" idx="10"/>
          </p:nvPr>
        </p:nvSpPr>
        <p:spPr/>
        <p:txBody>
          <a:bodyPr/>
          <a:lstStyle/>
          <a:p>
            <a:fld id="{3A898669-0486-429C-A96E-64D0745450CC}" type="slidenum">
              <a:rPr lang="en-US" smtClean="0"/>
              <a:t>9</a:t>
            </a:fld>
            <a:endParaRPr lang="en-US"/>
          </a:p>
        </p:txBody>
      </p:sp>
    </p:spTree>
    <p:extLst>
      <p:ext uri="{BB962C8B-B14F-4D97-AF65-F5344CB8AC3E}">
        <p14:creationId xmlns:p14="http://schemas.microsoft.com/office/powerpoint/2010/main" val="2151149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B4B813-EF89-466C-93A5-52CD036B9F83}" type="datetime1">
              <a:rPr lang="en-US" smtClean="0"/>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b="1">
                <a:solidFill>
                  <a:schemeClr val="tx2"/>
                </a:solidFill>
              </a:defRPr>
            </a:lvl1pPr>
          </a:lstStyle>
          <a:p>
            <a:fld id="{17DD5B90-2C30-41D4-97A6-9561A82B10EF}" type="slidenum">
              <a:rPr lang="en-US" smtClean="0"/>
              <a:pPr/>
              <a:t>‹#›</a:t>
            </a:fld>
            <a:endParaRPr lang="en-US"/>
          </a:p>
        </p:txBody>
      </p:sp>
    </p:spTree>
    <p:extLst>
      <p:ext uri="{BB962C8B-B14F-4D97-AF65-F5344CB8AC3E}">
        <p14:creationId xmlns:p14="http://schemas.microsoft.com/office/powerpoint/2010/main" val="3002254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742749-1401-4CC8-B1D2-7F8B13AB234C}" type="datetime1">
              <a:rPr lang="en-US" smtClean="0"/>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D5B90-2C30-41D4-97A6-9561A82B10EF}" type="slidenum">
              <a:rPr lang="en-US" smtClean="0"/>
              <a:t>‹#›</a:t>
            </a:fld>
            <a:endParaRPr lang="en-US"/>
          </a:p>
        </p:txBody>
      </p:sp>
    </p:spTree>
    <p:extLst>
      <p:ext uri="{BB962C8B-B14F-4D97-AF65-F5344CB8AC3E}">
        <p14:creationId xmlns:p14="http://schemas.microsoft.com/office/powerpoint/2010/main" val="1489707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E62D3A-E11E-48B1-9FDF-CCC12C7224E8}" type="datetime1">
              <a:rPr lang="en-US" smtClean="0"/>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D5B90-2C30-41D4-97A6-9561A82B10EF}" type="slidenum">
              <a:rPr lang="en-US" smtClean="0"/>
              <a:t>‹#›</a:t>
            </a:fld>
            <a:endParaRPr lang="en-US"/>
          </a:p>
        </p:txBody>
      </p:sp>
    </p:spTree>
    <p:extLst>
      <p:ext uri="{BB962C8B-B14F-4D97-AF65-F5344CB8AC3E}">
        <p14:creationId xmlns:p14="http://schemas.microsoft.com/office/powerpoint/2010/main" val="31785044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82289494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05383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prstClr val="black">
                    <a:tint val="75000"/>
                  </a:prstClr>
                </a:solidFill>
              </a:rPr>
              <a:pPr/>
              <a:t>2/12/2015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59455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B4B813-EF89-466C-93A5-52CD036B9F83}"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b="1">
                <a:solidFill>
                  <a:schemeClr val="tx2"/>
                </a:solidFill>
              </a:defRPr>
            </a:lvl1pPr>
          </a:lstStyle>
          <a:p>
            <a:fld id="{17DD5B90-2C30-41D4-97A6-9561A82B10EF}" type="slidenum">
              <a:rPr lang="en-US" smtClean="0">
                <a:solidFill>
                  <a:srgbClr val="34495E"/>
                </a:solidFill>
              </a:rPr>
              <a:pPr/>
              <a:t>‹#›</a:t>
            </a:fld>
            <a:endParaRPr lang="en-US">
              <a:solidFill>
                <a:srgbClr val="34495E"/>
              </a:solidFill>
            </a:endParaRPr>
          </a:p>
        </p:txBody>
      </p:sp>
    </p:spTree>
    <p:extLst>
      <p:ext uri="{BB962C8B-B14F-4D97-AF65-F5344CB8AC3E}">
        <p14:creationId xmlns:p14="http://schemas.microsoft.com/office/powerpoint/2010/main" val="1891119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AAF78-8C95-4DF5-937E-93497DDEE71F}"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88558612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3C8E8B-D218-44ED-A115-F0F8C106A9FB}"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0189409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749B84-4FC7-496F-9130-36E46E091F58}"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970045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173C47-E4A2-4DF6-885D-DB359B6B6836}"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368833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BAAF78-8C95-4DF5-937E-93497DDEE71F}" type="datetime1">
              <a:rPr lang="en-US" smtClean="0"/>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D5B90-2C30-41D4-97A6-9561A82B10EF}" type="slidenum">
              <a:rPr lang="en-US" smtClean="0"/>
              <a:t>‹#›</a:t>
            </a:fld>
            <a:endParaRPr lang="en-US"/>
          </a:p>
        </p:txBody>
      </p:sp>
    </p:spTree>
    <p:extLst>
      <p:ext uri="{BB962C8B-B14F-4D97-AF65-F5344CB8AC3E}">
        <p14:creationId xmlns:p14="http://schemas.microsoft.com/office/powerpoint/2010/main" val="334907641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5D100A-8A53-437B-BE24-87680F4A8CF9}"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6350423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
        <p:nvSpPr>
          <p:cNvPr id="2" name="Date Placeholder 1"/>
          <p:cNvSpPr>
            <a:spLocks noGrp="1"/>
          </p:cNvSpPr>
          <p:nvPr>
            <p:ph type="dt" sz="half" idx="10"/>
          </p:nvPr>
        </p:nvSpPr>
        <p:spPr/>
        <p:txBody>
          <a:bodyPr/>
          <a:lstStyle/>
          <a:p>
            <a:fld id="{6F9DB78B-CC72-4329-8AD5-CA232A9D5E46}"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Tree>
    <p:extLst>
      <p:ext uri="{BB962C8B-B14F-4D97-AF65-F5344CB8AC3E}">
        <p14:creationId xmlns:p14="http://schemas.microsoft.com/office/powerpoint/2010/main" val="5363155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A5BBE0-0731-4D54-B94B-CFE957508594}"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292565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76EBC-1A49-4232-BA83-AFC25399C726}"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674849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742749-1401-4CC8-B1D2-7F8B13AB234C}"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8018423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E62D3A-E11E-48B1-9FDF-CCC12C7224E8}"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17DD5B90-2C30-41D4-97A6-9561A82B10EF}"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124947006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93C8E8B-D218-44ED-A115-F0F8C106A9FB}" type="datetime1">
              <a:rPr lang="en-US" smtClean="0"/>
              <a:t>2/12/2015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DD5B90-2C30-41D4-97A6-9561A82B10EF}" type="slidenum">
              <a:rPr lang="en-US" smtClean="0"/>
              <a:t>‹#›</a:t>
            </a:fld>
            <a:endParaRPr lang="en-US"/>
          </a:p>
        </p:txBody>
      </p:sp>
    </p:spTree>
    <p:extLst>
      <p:ext uri="{BB962C8B-B14F-4D97-AF65-F5344CB8AC3E}">
        <p14:creationId xmlns:p14="http://schemas.microsoft.com/office/powerpoint/2010/main" val="3583864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9749B84-4FC7-496F-9130-36E46E091F58}" type="datetime1">
              <a:rPr lang="en-US" smtClean="0"/>
              <a:t>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DD5B90-2C30-41D4-97A6-9561A82B10EF}" type="slidenum">
              <a:rPr lang="en-US" smtClean="0"/>
              <a:t>‹#›</a:t>
            </a:fld>
            <a:endParaRPr lang="en-US"/>
          </a:p>
        </p:txBody>
      </p:sp>
    </p:spTree>
    <p:extLst>
      <p:ext uri="{BB962C8B-B14F-4D97-AF65-F5344CB8AC3E}">
        <p14:creationId xmlns:p14="http://schemas.microsoft.com/office/powerpoint/2010/main" val="13063567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173C47-E4A2-4DF6-885D-DB359B6B6836}" type="datetime1">
              <a:rPr lang="en-US" smtClean="0"/>
              <a:t>2/12/2015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DD5B90-2C30-41D4-97A6-9561A82B10EF}" type="slidenum">
              <a:rPr lang="en-US" smtClean="0"/>
              <a:t>‹#›</a:t>
            </a:fld>
            <a:endParaRPr lang="en-US"/>
          </a:p>
        </p:txBody>
      </p:sp>
    </p:spTree>
    <p:extLst>
      <p:ext uri="{BB962C8B-B14F-4D97-AF65-F5344CB8AC3E}">
        <p14:creationId xmlns:p14="http://schemas.microsoft.com/office/powerpoint/2010/main" val="4248065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75D100A-8A53-437B-BE24-87680F4A8CF9}" type="datetime1">
              <a:rPr lang="en-US" smtClean="0"/>
              <a:t>2/12/2015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DD5B90-2C30-41D4-97A6-9561A82B10EF}" type="slidenum">
              <a:rPr lang="en-US" smtClean="0"/>
              <a:t>‹#›</a:t>
            </a:fld>
            <a:endParaRPr lang="en-US"/>
          </a:p>
        </p:txBody>
      </p:sp>
    </p:spTree>
    <p:extLst>
      <p:ext uri="{BB962C8B-B14F-4D97-AF65-F5344CB8AC3E}">
        <p14:creationId xmlns:p14="http://schemas.microsoft.com/office/powerpoint/2010/main" val="4071711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7DD5B90-2C30-41D4-97A6-9561A82B10EF}" type="slidenum">
              <a:rPr lang="en-US" smtClean="0"/>
              <a:t>‹#›</a:t>
            </a:fld>
            <a:endParaRPr lang="en-US"/>
          </a:p>
        </p:txBody>
      </p:sp>
      <p:sp>
        <p:nvSpPr>
          <p:cNvPr id="2" name="Date Placeholder 1"/>
          <p:cNvSpPr>
            <a:spLocks noGrp="1"/>
          </p:cNvSpPr>
          <p:nvPr>
            <p:ph type="dt" sz="half" idx="10"/>
          </p:nvPr>
        </p:nvSpPr>
        <p:spPr/>
        <p:txBody>
          <a:bodyPr/>
          <a:lstStyle/>
          <a:p>
            <a:fld id="{6F9DB78B-CC72-4329-8AD5-CA232A9D5E46}" type="datetime1">
              <a:rPr lang="en-US" smtClean="0"/>
              <a:t>2/12/2015</a:t>
            </a:fld>
            <a:endParaRPr lang="en-US"/>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881002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A5BBE0-0731-4D54-B94B-CFE957508594}" type="datetime1">
              <a:rPr lang="en-US" smtClean="0"/>
              <a:t>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DD5B90-2C30-41D4-97A6-9561A82B10EF}" type="slidenum">
              <a:rPr lang="en-US" smtClean="0"/>
              <a:t>‹#›</a:t>
            </a:fld>
            <a:endParaRPr lang="en-US"/>
          </a:p>
        </p:txBody>
      </p:sp>
    </p:spTree>
    <p:extLst>
      <p:ext uri="{BB962C8B-B14F-4D97-AF65-F5344CB8AC3E}">
        <p14:creationId xmlns:p14="http://schemas.microsoft.com/office/powerpoint/2010/main" val="330027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76EBC-1A49-4232-BA83-AFC25399C726}" type="datetime1">
              <a:rPr lang="en-US" smtClean="0"/>
              <a:t>2/12/2015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DD5B90-2C30-41D4-97A6-9561A82B10EF}" type="slidenum">
              <a:rPr lang="en-US" smtClean="0"/>
              <a:t>‹#›</a:t>
            </a:fld>
            <a:endParaRPr lang="en-US"/>
          </a:p>
        </p:txBody>
      </p:sp>
    </p:spTree>
    <p:extLst>
      <p:ext uri="{BB962C8B-B14F-4D97-AF65-F5344CB8AC3E}">
        <p14:creationId xmlns:p14="http://schemas.microsoft.com/office/powerpoint/2010/main" val="3617274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4.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Rounded Rectangle 24"/>
          <p:cNvSpPr/>
          <p:nvPr userDrawn="1"/>
        </p:nvSpPr>
        <p:spPr>
          <a:xfrm>
            <a:off x="11522399" y="94072"/>
            <a:ext cx="457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A236C-F93A-4FF8-A4E0-8A6A87BD16FE}" type="datetime1">
              <a:rPr lang="en-US" smtClean="0"/>
              <a:t>2/12/2015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1155574" y="144207"/>
            <a:ext cx="797847" cy="365125"/>
          </a:xfrm>
          <a:prstGeom prst="rect">
            <a:avLst/>
          </a:prstGeom>
        </p:spPr>
        <p:txBody>
          <a:bodyPr vert="horz" lIns="91440" tIns="45720" rIns="91440" bIns="45720" rtlCol="0" anchor="ctr"/>
          <a:lstStyle>
            <a:lvl1pPr algn="r">
              <a:defRPr sz="1400">
                <a:solidFill>
                  <a:schemeClr val="bg1"/>
                </a:solidFill>
                <a:latin typeface="Arial" panose="020B0604020202020204" pitchFamily="34" charset="0"/>
                <a:cs typeface="Arial" panose="020B0604020202020204" pitchFamily="34" charset="0"/>
              </a:defRPr>
            </a:lvl1pPr>
          </a:lstStyle>
          <a:p>
            <a:fld id="{17DD5B90-2C30-41D4-97A6-9561A82B10EF}" type="slidenum">
              <a:rPr lang="en-US" smtClean="0"/>
              <a:pPr/>
              <a:t>‹#›</a:t>
            </a:fld>
            <a:endParaRPr lang="en-US" dirty="0"/>
          </a:p>
        </p:txBody>
      </p:sp>
      <p:grpSp>
        <p:nvGrpSpPr>
          <p:cNvPr id="7" name="Group 6"/>
          <p:cNvGrpSpPr>
            <a:grpSpLocks noChangeAspect="1"/>
          </p:cNvGrpSpPr>
          <p:nvPr userDrawn="1"/>
        </p:nvGrpSpPr>
        <p:grpSpPr bwMode="auto">
          <a:xfrm>
            <a:off x="10142958" y="222718"/>
            <a:ext cx="1282497" cy="246857"/>
            <a:chOff x="2838" y="1974"/>
            <a:chExt cx="1995" cy="384"/>
          </a:xfrm>
        </p:grpSpPr>
        <p:sp>
          <p:nvSpPr>
            <p:cNvPr id="8" name="Freeform 7"/>
            <p:cNvSpPr>
              <a:spLocks/>
            </p:cNvSpPr>
            <p:nvPr/>
          </p:nvSpPr>
          <p:spPr bwMode="auto">
            <a:xfrm>
              <a:off x="3216" y="2104"/>
              <a:ext cx="175" cy="217"/>
            </a:xfrm>
            <a:custGeom>
              <a:avLst/>
              <a:gdLst>
                <a:gd name="T0" fmla="*/ 460 w 906"/>
                <a:gd name="T1" fmla="*/ 1126 h 1126"/>
                <a:gd name="T2" fmla="*/ 0 w 906"/>
                <a:gd name="T3" fmla="*/ 931 h 1126"/>
                <a:gd name="T4" fmla="*/ 172 w 906"/>
                <a:gd name="T5" fmla="*/ 776 h 1126"/>
                <a:gd name="T6" fmla="*/ 449 w 906"/>
                <a:gd name="T7" fmla="*/ 915 h 1126"/>
                <a:gd name="T8" fmla="*/ 621 w 906"/>
                <a:gd name="T9" fmla="*/ 810 h 1126"/>
                <a:gd name="T10" fmla="*/ 522 w 906"/>
                <a:gd name="T11" fmla="*/ 709 h 1126"/>
                <a:gd name="T12" fmla="*/ 333 w 906"/>
                <a:gd name="T13" fmla="*/ 655 h 1126"/>
                <a:gd name="T14" fmla="*/ 54 w 906"/>
                <a:gd name="T15" fmla="*/ 350 h 1126"/>
                <a:gd name="T16" fmla="*/ 466 w 906"/>
                <a:gd name="T17" fmla="*/ 0 h 1126"/>
                <a:gd name="T18" fmla="*/ 875 w 906"/>
                <a:gd name="T19" fmla="*/ 169 h 1126"/>
                <a:gd name="T20" fmla="*/ 697 w 906"/>
                <a:gd name="T21" fmla="*/ 316 h 1126"/>
                <a:gd name="T22" fmla="*/ 472 w 906"/>
                <a:gd name="T23" fmla="*/ 212 h 1126"/>
                <a:gd name="T24" fmla="*/ 325 w 906"/>
                <a:gd name="T25" fmla="*/ 316 h 1126"/>
                <a:gd name="T26" fmla="*/ 472 w 906"/>
                <a:gd name="T27" fmla="*/ 418 h 1126"/>
                <a:gd name="T28" fmla="*/ 632 w 906"/>
                <a:gd name="T29" fmla="*/ 460 h 1126"/>
                <a:gd name="T30" fmla="*/ 906 w 906"/>
                <a:gd name="T31" fmla="*/ 765 h 1126"/>
                <a:gd name="T32" fmla="*/ 460 w 906"/>
                <a:gd name="T33" fmla="*/ 1126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1126">
                  <a:moveTo>
                    <a:pt x="460" y="1126"/>
                  </a:moveTo>
                  <a:cubicBezTo>
                    <a:pt x="268" y="1126"/>
                    <a:pt x="105" y="1075"/>
                    <a:pt x="0" y="931"/>
                  </a:cubicBezTo>
                  <a:lnTo>
                    <a:pt x="172" y="776"/>
                  </a:lnTo>
                  <a:cubicBezTo>
                    <a:pt x="226" y="855"/>
                    <a:pt x="333" y="915"/>
                    <a:pt x="449" y="915"/>
                  </a:cubicBezTo>
                  <a:cubicBezTo>
                    <a:pt x="531" y="915"/>
                    <a:pt x="621" y="886"/>
                    <a:pt x="621" y="810"/>
                  </a:cubicBezTo>
                  <a:cubicBezTo>
                    <a:pt x="621" y="751"/>
                    <a:pt x="576" y="731"/>
                    <a:pt x="522" y="709"/>
                  </a:cubicBezTo>
                  <a:cubicBezTo>
                    <a:pt x="494" y="697"/>
                    <a:pt x="370" y="663"/>
                    <a:pt x="333" y="655"/>
                  </a:cubicBezTo>
                  <a:cubicBezTo>
                    <a:pt x="184" y="615"/>
                    <a:pt x="54" y="536"/>
                    <a:pt x="54" y="350"/>
                  </a:cubicBezTo>
                  <a:cubicBezTo>
                    <a:pt x="54" y="147"/>
                    <a:pt x="223" y="0"/>
                    <a:pt x="466" y="0"/>
                  </a:cubicBezTo>
                  <a:cubicBezTo>
                    <a:pt x="658" y="0"/>
                    <a:pt x="788" y="54"/>
                    <a:pt x="875" y="169"/>
                  </a:cubicBezTo>
                  <a:lnTo>
                    <a:pt x="697" y="316"/>
                  </a:lnTo>
                  <a:cubicBezTo>
                    <a:pt x="646" y="248"/>
                    <a:pt x="556" y="212"/>
                    <a:pt x="472" y="212"/>
                  </a:cubicBezTo>
                  <a:cubicBezTo>
                    <a:pt x="392" y="212"/>
                    <a:pt x="325" y="243"/>
                    <a:pt x="325" y="316"/>
                  </a:cubicBezTo>
                  <a:cubicBezTo>
                    <a:pt x="325" y="384"/>
                    <a:pt x="390" y="398"/>
                    <a:pt x="472" y="418"/>
                  </a:cubicBezTo>
                  <a:cubicBezTo>
                    <a:pt x="497" y="426"/>
                    <a:pt x="604" y="452"/>
                    <a:pt x="632" y="460"/>
                  </a:cubicBezTo>
                  <a:cubicBezTo>
                    <a:pt x="793" y="505"/>
                    <a:pt x="906" y="590"/>
                    <a:pt x="906" y="765"/>
                  </a:cubicBezTo>
                  <a:cubicBezTo>
                    <a:pt x="898" y="1008"/>
                    <a:pt x="686" y="1126"/>
                    <a:pt x="460" y="112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 name="Freeform 8"/>
            <p:cNvSpPr>
              <a:spLocks/>
            </p:cNvSpPr>
            <p:nvPr/>
          </p:nvSpPr>
          <p:spPr bwMode="auto">
            <a:xfrm>
              <a:off x="3400" y="2107"/>
              <a:ext cx="75" cy="213"/>
            </a:xfrm>
            <a:custGeom>
              <a:avLst/>
              <a:gdLst>
                <a:gd name="T0" fmla="*/ 226 w 390"/>
                <a:gd name="T1" fmla="*/ 1104 h 1104"/>
                <a:gd name="T2" fmla="*/ 0 w 390"/>
                <a:gd name="T3" fmla="*/ 883 h 1104"/>
                <a:gd name="T4" fmla="*/ 0 w 390"/>
                <a:gd name="T5" fmla="*/ 0 h 1104"/>
                <a:gd name="T6" fmla="*/ 251 w 390"/>
                <a:gd name="T7" fmla="*/ 0 h 1104"/>
                <a:gd name="T8" fmla="*/ 251 w 390"/>
                <a:gd name="T9" fmla="*/ 821 h 1104"/>
                <a:gd name="T10" fmla="*/ 316 w 390"/>
                <a:gd name="T11" fmla="*/ 883 h 1104"/>
                <a:gd name="T12" fmla="*/ 390 w 390"/>
                <a:gd name="T13" fmla="*/ 878 h 1104"/>
                <a:gd name="T14" fmla="*/ 390 w 390"/>
                <a:gd name="T15" fmla="*/ 1078 h 1104"/>
                <a:gd name="T16" fmla="*/ 226 w 390"/>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04">
                  <a:moveTo>
                    <a:pt x="226" y="1104"/>
                  </a:moveTo>
                  <a:cubicBezTo>
                    <a:pt x="57" y="1104"/>
                    <a:pt x="0" y="993"/>
                    <a:pt x="0" y="883"/>
                  </a:cubicBezTo>
                  <a:lnTo>
                    <a:pt x="0" y="0"/>
                  </a:lnTo>
                  <a:lnTo>
                    <a:pt x="251" y="0"/>
                  </a:lnTo>
                  <a:lnTo>
                    <a:pt x="251" y="821"/>
                  </a:lnTo>
                  <a:cubicBezTo>
                    <a:pt x="251" y="855"/>
                    <a:pt x="263" y="883"/>
                    <a:pt x="316" y="883"/>
                  </a:cubicBezTo>
                  <a:cubicBezTo>
                    <a:pt x="339" y="883"/>
                    <a:pt x="362" y="881"/>
                    <a:pt x="390" y="878"/>
                  </a:cubicBezTo>
                  <a:lnTo>
                    <a:pt x="390" y="1078"/>
                  </a:lnTo>
                  <a:cubicBezTo>
                    <a:pt x="342" y="1092"/>
                    <a:pt x="280" y="1104"/>
                    <a:pt x="226" y="1104"/>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 name="Freeform 9"/>
            <p:cNvSpPr>
              <a:spLocks noEditPoints="1"/>
            </p:cNvSpPr>
            <p:nvPr/>
          </p:nvSpPr>
          <p:spPr bwMode="auto">
            <a:xfrm>
              <a:off x="3483" y="2106"/>
              <a:ext cx="48" cy="211"/>
            </a:xfrm>
            <a:custGeom>
              <a:avLst/>
              <a:gdLst>
                <a:gd name="T0" fmla="*/ 0 w 251"/>
                <a:gd name="T1" fmla="*/ 187 h 1095"/>
                <a:gd name="T2" fmla="*/ 0 w 251"/>
                <a:gd name="T3" fmla="*/ 0 h 1095"/>
                <a:gd name="T4" fmla="*/ 251 w 251"/>
                <a:gd name="T5" fmla="*/ 0 h 1095"/>
                <a:gd name="T6" fmla="*/ 251 w 251"/>
                <a:gd name="T7" fmla="*/ 187 h 1095"/>
                <a:gd name="T8" fmla="*/ 0 w 251"/>
                <a:gd name="T9" fmla="*/ 187 h 1095"/>
                <a:gd name="T10" fmla="*/ 0 w 251"/>
                <a:gd name="T11" fmla="*/ 1095 h 1095"/>
                <a:gd name="T12" fmla="*/ 0 w 251"/>
                <a:gd name="T13" fmla="*/ 294 h 1095"/>
                <a:gd name="T14" fmla="*/ 251 w 251"/>
                <a:gd name="T15" fmla="*/ 294 h 1095"/>
                <a:gd name="T16" fmla="*/ 251 w 251"/>
                <a:gd name="T17" fmla="*/ 1095 h 1095"/>
                <a:gd name="T18" fmla="*/ 0 w 251"/>
                <a:gd name="T19" fmla="*/ 1095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95">
                  <a:moveTo>
                    <a:pt x="0" y="187"/>
                  </a:moveTo>
                  <a:lnTo>
                    <a:pt x="0" y="0"/>
                  </a:lnTo>
                  <a:lnTo>
                    <a:pt x="251" y="0"/>
                  </a:lnTo>
                  <a:lnTo>
                    <a:pt x="251" y="187"/>
                  </a:lnTo>
                  <a:lnTo>
                    <a:pt x="0" y="187"/>
                  </a:lnTo>
                  <a:close/>
                  <a:moveTo>
                    <a:pt x="0" y="1095"/>
                  </a:moveTo>
                  <a:lnTo>
                    <a:pt x="0" y="294"/>
                  </a:lnTo>
                  <a:lnTo>
                    <a:pt x="251" y="294"/>
                  </a:lnTo>
                  <a:lnTo>
                    <a:pt x="251" y="1095"/>
                  </a:lnTo>
                  <a:lnTo>
                    <a:pt x="0" y="109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 name="Freeform 10"/>
            <p:cNvSpPr>
              <a:spLocks noEditPoints="1"/>
            </p:cNvSpPr>
            <p:nvPr/>
          </p:nvSpPr>
          <p:spPr bwMode="auto">
            <a:xfrm>
              <a:off x="3544" y="2108"/>
              <a:ext cx="149" cy="213"/>
            </a:xfrm>
            <a:custGeom>
              <a:avLst/>
              <a:gdLst>
                <a:gd name="T0" fmla="*/ 525 w 771"/>
                <a:gd name="T1" fmla="*/ 1083 h 1103"/>
                <a:gd name="T2" fmla="*/ 525 w 771"/>
                <a:gd name="T3" fmla="*/ 990 h 1103"/>
                <a:gd name="T4" fmla="*/ 520 w 771"/>
                <a:gd name="T5" fmla="*/ 990 h 1103"/>
                <a:gd name="T6" fmla="*/ 297 w 771"/>
                <a:gd name="T7" fmla="*/ 1103 h 1103"/>
                <a:gd name="T8" fmla="*/ 0 w 771"/>
                <a:gd name="T9" fmla="*/ 807 h 1103"/>
                <a:gd name="T10" fmla="*/ 0 w 771"/>
                <a:gd name="T11" fmla="*/ 564 h 1103"/>
                <a:gd name="T12" fmla="*/ 314 w 771"/>
                <a:gd name="T13" fmla="*/ 268 h 1103"/>
                <a:gd name="T14" fmla="*/ 514 w 771"/>
                <a:gd name="T15" fmla="*/ 358 h 1103"/>
                <a:gd name="T16" fmla="*/ 520 w 771"/>
                <a:gd name="T17" fmla="*/ 358 h 1103"/>
                <a:gd name="T18" fmla="*/ 520 w 771"/>
                <a:gd name="T19" fmla="*/ 0 h 1103"/>
                <a:gd name="T20" fmla="*/ 771 w 771"/>
                <a:gd name="T21" fmla="*/ 0 h 1103"/>
                <a:gd name="T22" fmla="*/ 771 w 771"/>
                <a:gd name="T23" fmla="*/ 1083 h 1103"/>
                <a:gd name="T24" fmla="*/ 525 w 771"/>
                <a:gd name="T25" fmla="*/ 1083 h 1103"/>
                <a:gd name="T26" fmla="*/ 520 w 771"/>
                <a:gd name="T27" fmla="*/ 578 h 1103"/>
                <a:gd name="T28" fmla="*/ 381 w 771"/>
                <a:gd name="T29" fmla="*/ 448 h 1103"/>
                <a:gd name="T30" fmla="*/ 252 w 771"/>
                <a:gd name="T31" fmla="*/ 587 h 1103"/>
                <a:gd name="T32" fmla="*/ 252 w 771"/>
                <a:gd name="T33" fmla="*/ 773 h 1103"/>
                <a:gd name="T34" fmla="*/ 381 w 771"/>
                <a:gd name="T35" fmla="*/ 903 h 1103"/>
                <a:gd name="T36" fmla="*/ 517 w 771"/>
                <a:gd name="T37" fmla="*/ 765 h 1103"/>
                <a:gd name="T38" fmla="*/ 517 w 771"/>
                <a:gd name="T39" fmla="*/ 578 h 1103"/>
                <a:gd name="T40" fmla="*/ 520 w 771"/>
                <a:gd name="T41" fmla="*/ 578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1103">
                  <a:moveTo>
                    <a:pt x="525" y="1083"/>
                  </a:moveTo>
                  <a:lnTo>
                    <a:pt x="525" y="990"/>
                  </a:lnTo>
                  <a:lnTo>
                    <a:pt x="520" y="990"/>
                  </a:lnTo>
                  <a:cubicBezTo>
                    <a:pt x="469" y="1061"/>
                    <a:pt x="373" y="1103"/>
                    <a:pt x="297" y="1103"/>
                  </a:cubicBezTo>
                  <a:cubicBezTo>
                    <a:pt x="116" y="1103"/>
                    <a:pt x="0" y="993"/>
                    <a:pt x="0" y="807"/>
                  </a:cubicBezTo>
                  <a:lnTo>
                    <a:pt x="0" y="564"/>
                  </a:lnTo>
                  <a:cubicBezTo>
                    <a:pt x="0" y="381"/>
                    <a:pt x="139" y="268"/>
                    <a:pt x="314" y="268"/>
                  </a:cubicBezTo>
                  <a:cubicBezTo>
                    <a:pt x="393" y="268"/>
                    <a:pt x="472" y="302"/>
                    <a:pt x="514" y="358"/>
                  </a:cubicBezTo>
                  <a:lnTo>
                    <a:pt x="520" y="358"/>
                  </a:lnTo>
                  <a:lnTo>
                    <a:pt x="520" y="0"/>
                  </a:lnTo>
                  <a:lnTo>
                    <a:pt x="771" y="0"/>
                  </a:lnTo>
                  <a:lnTo>
                    <a:pt x="771" y="1083"/>
                  </a:lnTo>
                  <a:lnTo>
                    <a:pt x="525" y="1083"/>
                  </a:lnTo>
                  <a:close/>
                  <a:moveTo>
                    <a:pt x="520" y="578"/>
                  </a:moveTo>
                  <a:cubicBezTo>
                    <a:pt x="520" y="488"/>
                    <a:pt x="449" y="448"/>
                    <a:pt x="381" y="448"/>
                  </a:cubicBezTo>
                  <a:cubicBezTo>
                    <a:pt x="319" y="448"/>
                    <a:pt x="252" y="488"/>
                    <a:pt x="252" y="587"/>
                  </a:cubicBezTo>
                  <a:lnTo>
                    <a:pt x="252" y="773"/>
                  </a:lnTo>
                  <a:cubicBezTo>
                    <a:pt x="252" y="858"/>
                    <a:pt x="311" y="903"/>
                    <a:pt x="381" y="903"/>
                  </a:cubicBezTo>
                  <a:cubicBezTo>
                    <a:pt x="446" y="903"/>
                    <a:pt x="517" y="866"/>
                    <a:pt x="517" y="765"/>
                  </a:cubicBezTo>
                  <a:lnTo>
                    <a:pt x="517" y="578"/>
                  </a:lnTo>
                  <a:lnTo>
                    <a:pt x="520" y="57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 name="Freeform 11"/>
            <p:cNvSpPr>
              <a:spLocks noEditPoints="1"/>
            </p:cNvSpPr>
            <p:nvPr/>
          </p:nvSpPr>
          <p:spPr bwMode="auto">
            <a:xfrm>
              <a:off x="3705" y="2159"/>
              <a:ext cx="145" cy="162"/>
            </a:xfrm>
            <a:custGeom>
              <a:avLst/>
              <a:gdLst>
                <a:gd name="T0" fmla="*/ 257 w 753"/>
                <a:gd name="T1" fmla="*/ 503 h 838"/>
                <a:gd name="T2" fmla="*/ 257 w 753"/>
                <a:gd name="T3" fmla="*/ 519 h 838"/>
                <a:gd name="T4" fmla="*/ 440 w 753"/>
                <a:gd name="T5" fmla="*/ 644 h 838"/>
                <a:gd name="T6" fmla="*/ 638 w 753"/>
                <a:gd name="T7" fmla="*/ 590 h 838"/>
                <a:gd name="T8" fmla="*/ 711 w 753"/>
                <a:gd name="T9" fmla="*/ 768 h 838"/>
                <a:gd name="T10" fmla="*/ 398 w 753"/>
                <a:gd name="T11" fmla="*/ 838 h 838"/>
                <a:gd name="T12" fmla="*/ 0 w 753"/>
                <a:gd name="T13" fmla="*/ 511 h 838"/>
                <a:gd name="T14" fmla="*/ 0 w 753"/>
                <a:gd name="T15" fmla="*/ 350 h 838"/>
                <a:gd name="T16" fmla="*/ 384 w 753"/>
                <a:gd name="T17" fmla="*/ 0 h 838"/>
                <a:gd name="T18" fmla="*/ 753 w 753"/>
                <a:gd name="T19" fmla="*/ 299 h 838"/>
                <a:gd name="T20" fmla="*/ 753 w 753"/>
                <a:gd name="T21" fmla="*/ 500 h 838"/>
                <a:gd name="T22" fmla="*/ 257 w 753"/>
                <a:gd name="T23" fmla="*/ 500 h 838"/>
                <a:gd name="T24" fmla="*/ 257 w 753"/>
                <a:gd name="T25" fmla="*/ 503 h 838"/>
                <a:gd name="T26" fmla="*/ 511 w 753"/>
                <a:gd name="T27" fmla="*/ 313 h 838"/>
                <a:gd name="T28" fmla="*/ 387 w 753"/>
                <a:gd name="T29" fmla="*/ 195 h 838"/>
                <a:gd name="T30" fmla="*/ 257 w 753"/>
                <a:gd name="T31" fmla="*/ 325 h 838"/>
                <a:gd name="T32" fmla="*/ 257 w 753"/>
                <a:gd name="T33" fmla="*/ 353 h 838"/>
                <a:gd name="T34" fmla="*/ 511 w 753"/>
                <a:gd name="T35" fmla="*/ 353 h 838"/>
                <a:gd name="T36" fmla="*/ 511 w 753"/>
                <a:gd name="T37" fmla="*/ 313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3" h="838">
                  <a:moveTo>
                    <a:pt x="257" y="503"/>
                  </a:moveTo>
                  <a:lnTo>
                    <a:pt x="257" y="519"/>
                  </a:lnTo>
                  <a:cubicBezTo>
                    <a:pt x="257" y="601"/>
                    <a:pt x="358" y="644"/>
                    <a:pt x="440" y="644"/>
                  </a:cubicBezTo>
                  <a:cubicBezTo>
                    <a:pt x="514" y="644"/>
                    <a:pt x="601" y="604"/>
                    <a:pt x="638" y="590"/>
                  </a:cubicBezTo>
                  <a:lnTo>
                    <a:pt x="711" y="768"/>
                  </a:lnTo>
                  <a:cubicBezTo>
                    <a:pt x="632" y="810"/>
                    <a:pt x="547" y="838"/>
                    <a:pt x="398" y="838"/>
                  </a:cubicBezTo>
                  <a:cubicBezTo>
                    <a:pt x="206" y="838"/>
                    <a:pt x="0" y="740"/>
                    <a:pt x="0" y="511"/>
                  </a:cubicBezTo>
                  <a:lnTo>
                    <a:pt x="0" y="350"/>
                  </a:lnTo>
                  <a:cubicBezTo>
                    <a:pt x="0" y="113"/>
                    <a:pt x="192" y="0"/>
                    <a:pt x="384" y="0"/>
                  </a:cubicBezTo>
                  <a:cubicBezTo>
                    <a:pt x="570" y="0"/>
                    <a:pt x="753" y="102"/>
                    <a:pt x="753" y="299"/>
                  </a:cubicBezTo>
                  <a:lnTo>
                    <a:pt x="753" y="500"/>
                  </a:lnTo>
                  <a:lnTo>
                    <a:pt x="257" y="500"/>
                  </a:lnTo>
                  <a:lnTo>
                    <a:pt x="257" y="503"/>
                  </a:lnTo>
                  <a:close/>
                  <a:moveTo>
                    <a:pt x="511" y="313"/>
                  </a:moveTo>
                  <a:cubicBezTo>
                    <a:pt x="511" y="229"/>
                    <a:pt x="451" y="195"/>
                    <a:pt x="387" y="195"/>
                  </a:cubicBezTo>
                  <a:cubicBezTo>
                    <a:pt x="316" y="195"/>
                    <a:pt x="257" y="234"/>
                    <a:pt x="257" y="325"/>
                  </a:cubicBezTo>
                  <a:lnTo>
                    <a:pt x="257" y="353"/>
                  </a:lnTo>
                  <a:lnTo>
                    <a:pt x="511" y="353"/>
                  </a:lnTo>
                  <a:lnTo>
                    <a:pt x="511" y="3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 name="Freeform 12"/>
            <p:cNvSpPr>
              <a:spLocks/>
            </p:cNvSpPr>
            <p:nvPr/>
          </p:nvSpPr>
          <p:spPr bwMode="auto">
            <a:xfrm>
              <a:off x="3861" y="2107"/>
              <a:ext cx="212" cy="210"/>
            </a:xfrm>
            <a:custGeom>
              <a:avLst/>
              <a:gdLst>
                <a:gd name="T0" fmla="*/ 164 w 212"/>
                <a:gd name="T1" fmla="*/ 210 h 210"/>
                <a:gd name="T2" fmla="*/ 164 w 212"/>
                <a:gd name="T3" fmla="*/ 77 h 210"/>
                <a:gd name="T4" fmla="*/ 163 w 212"/>
                <a:gd name="T5" fmla="*/ 77 h 210"/>
                <a:gd name="T6" fmla="*/ 124 w 212"/>
                <a:gd name="T7" fmla="*/ 182 h 210"/>
                <a:gd name="T8" fmla="*/ 88 w 212"/>
                <a:gd name="T9" fmla="*/ 182 h 210"/>
                <a:gd name="T10" fmla="*/ 50 w 212"/>
                <a:gd name="T11" fmla="*/ 77 h 210"/>
                <a:gd name="T12" fmla="*/ 49 w 212"/>
                <a:gd name="T13" fmla="*/ 77 h 210"/>
                <a:gd name="T14" fmla="*/ 49 w 212"/>
                <a:gd name="T15" fmla="*/ 210 h 210"/>
                <a:gd name="T16" fmla="*/ 0 w 212"/>
                <a:gd name="T17" fmla="*/ 210 h 210"/>
                <a:gd name="T18" fmla="*/ 0 w 212"/>
                <a:gd name="T19" fmla="*/ 0 h 210"/>
                <a:gd name="T20" fmla="*/ 66 w 212"/>
                <a:gd name="T21" fmla="*/ 0 h 210"/>
                <a:gd name="T22" fmla="*/ 107 w 212"/>
                <a:gd name="T23" fmla="*/ 109 h 210"/>
                <a:gd name="T24" fmla="*/ 147 w 212"/>
                <a:gd name="T25" fmla="*/ 0 h 210"/>
                <a:gd name="T26" fmla="*/ 212 w 212"/>
                <a:gd name="T27" fmla="*/ 0 h 210"/>
                <a:gd name="T28" fmla="*/ 212 w 212"/>
                <a:gd name="T29" fmla="*/ 210 h 210"/>
                <a:gd name="T30" fmla="*/ 164 w 212"/>
                <a:gd name="T3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10">
                  <a:moveTo>
                    <a:pt x="164" y="210"/>
                  </a:moveTo>
                  <a:lnTo>
                    <a:pt x="164" y="77"/>
                  </a:lnTo>
                  <a:lnTo>
                    <a:pt x="163" y="77"/>
                  </a:lnTo>
                  <a:lnTo>
                    <a:pt x="124" y="182"/>
                  </a:lnTo>
                  <a:lnTo>
                    <a:pt x="88" y="182"/>
                  </a:lnTo>
                  <a:lnTo>
                    <a:pt x="50" y="77"/>
                  </a:lnTo>
                  <a:lnTo>
                    <a:pt x="49" y="77"/>
                  </a:lnTo>
                  <a:lnTo>
                    <a:pt x="49" y="210"/>
                  </a:lnTo>
                  <a:lnTo>
                    <a:pt x="0" y="210"/>
                  </a:lnTo>
                  <a:lnTo>
                    <a:pt x="0" y="0"/>
                  </a:lnTo>
                  <a:lnTo>
                    <a:pt x="66" y="0"/>
                  </a:lnTo>
                  <a:lnTo>
                    <a:pt x="107" y="109"/>
                  </a:lnTo>
                  <a:lnTo>
                    <a:pt x="147" y="0"/>
                  </a:lnTo>
                  <a:lnTo>
                    <a:pt x="212" y="0"/>
                  </a:lnTo>
                  <a:lnTo>
                    <a:pt x="212" y="210"/>
                  </a:lnTo>
                  <a:lnTo>
                    <a:pt x="164" y="2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Freeform 13"/>
            <p:cNvSpPr>
              <a:spLocks noEditPoints="1"/>
            </p:cNvSpPr>
            <p:nvPr/>
          </p:nvSpPr>
          <p:spPr bwMode="auto">
            <a:xfrm>
              <a:off x="4086" y="2159"/>
              <a:ext cx="149" cy="162"/>
            </a:xfrm>
            <a:custGeom>
              <a:avLst/>
              <a:gdLst>
                <a:gd name="T0" fmla="*/ 387 w 768"/>
                <a:gd name="T1" fmla="*/ 838 h 838"/>
                <a:gd name="T2" fmla="*/ 0 w 768"/>
                <a:gd name="T3" fmla="*/ 516 h 838"/>
                <a:gd name="T4" fmla="*/ 0 w 768"/>
                <a:gd name="T5" fmla="*/ 344 h 838"/>
                <a:gd name="T6" fmla="*/ 381 w 768"/>
                <a:gd name="T7" fmla="*/ 0 h 838"/>
                <a:gd name="T8" fmla="*/ 768 w 768"/>
                <a:gd name="T9" fmla="*/ 336 h 838"/>
                <a:gd name="T10" fmla="*/ 768 w 768"/>
                <a:gd name="T11" fmla="*/ 502 h 838"/>
                <a:gd name="T12" fmla="*/ 387 w 768"/>
                <a:gd name="T13" fmla="*/ 838 h 838"/>
                <a:gd name="T14" fmla="*/ 514 w 768"/>
                <a:gd name="T15" fmla="*/ 319 h 838"/>
                <a:gd name="T16" fmla="*/ 384 w 768"/>
                <a:gd name="T17" fmla="*/ 192 h 838"/>
                <a:gd name="T18" fmla="*/ 257 w 768"/>
                <a:gd name="T19" fmla="*/ 325 h 838"/>
                <a:gd name="T20" fmla="*/ 257 w 768"/>
                <a:gd name="T21" fmla="*/ 522 h 838"/>
                <a:gd name="T22" fmla="*/ 387 w 768"/>
                <a:gd name="T23" fmla="*/ 646 h 838"/>
                <a:gd name="T24" fmla="*/ 514 w 768"/>
                <a:gd name="T25" fmla="*/ 519 h 838"/>
                <a:gd name="T26" fmla="*/ 514 w 768"/>
                <a:gd name="T27" fmla="*/ 319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838">
                  <a:moveTo>
                    <a:pt x="387" y="838"/>
                  </a:moveTo>
                  <a:cubicBezTo>
                    <a:pt x="195" y="838"/>
                    <a:pt x="0" y="751"/>
                    <a:pt x="0" y="516"/>
                  </a:cubicBezTo>
                  <a:lnTo>
                    <a:pt x="0" y="344"/>
                  </a:lnTo>
                  <a:cubicBezTo>
                    <a:pt x="0" y="113"/>
                    <a:pt x="192" y="0"/>
                    <a:pt x="381" y="0"/>
                  </a:cubicBezTo>
                  <a:cubicBezTo>
                    <a:pt x="573" y="0"/>
                    <a:pt x="768" y="104"/>
                    <a:pt x="768" y="336"/>
                  </a:cubicBezTo>
                  <a:lnTo>
                    <a:pt x="768" y="502"/>
                  </a:lnTo>
                  <a:cubicBezTo>
                    <a:pt x="768" y="737"/>
                    <a:pt x="568" y="838"/>
                    <a:pt x="387" y="838"/>
                  </a:cubicBezTo>
                  <a:close/>
                  <a:moveTo>
                    <a:pt x="514" y="319"/>
                  </a:moveTo>
                  <a:cubicBezTo>
                    <a:pt x="514" y="243"/>
                    <a:pt x="460" y="192"/>
                    <a:pt x="384" y="192"/>
                  </a:cubicBezTo>
                  <a:cubicBezTo>
                    <a:pt x="314" y="192"/>
                    <a:pt x="257" y="237"/>
                    <a:pt x="257" y="325"/>
                  </a:cubicBezTo>
                  <a:lnTo>
                    <a:pt x="257" y="522"/>
                  </a:lnTo>
                  <a:cubicBezTo>
                    <a:pt x="257" y="601"/>
                    <a:pt x="308" y="646"/>
                    <a:pt x="387" y="646"/>
                  </a:cubicBezTo>
                  <a:cubicBezTo>
                    <a:pt x="458" y="646"/>
                    <a:pt x="514" y="604"/>
                    <a:pt x="514" y="519"/>
                  </a:cubicBezTo>
                  <a:lnTo>
                    <a:pt x="514" y="31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5" name="Freeform 14"/>
            <p:cNvSpPr>
              <a:spLocks noEditPoints="1"/>
            </p:cNvSpPr>
            <p:nvPr/>
          </p:nvSpPr>
          <p:spPr bwMode="auto">
            <a:xfrm>
              <a:off x="4247" y="2108"/>
              <a:ext cx="148" cy="213"/>
            </a:xfrm>
            <a:custGeom>
              <a:avLst/>
              <a:gdLst>
                <a:gd name="T0" fmla="*/ 525 w 771"/>
                <a:gd name="T1" fmla="*/ 1083 h 1103"/>
                <a:gd name="T2" fmla="*/ 525 w 771"/>
                <a:gd name="T3" fmla="*/ 990 h 1103"/>
                <a:gd name="T4" fmla="*/ 519 w 771"/>
                <a:gd name="T5" fmla="*/ 990 h 1103"/>
                <a:gd name="T6" fmla="*/ 297 w 771"/>
                <a:gd name="T7" fmla="*/ 1103 h 1103"/>
                <a:gd name="T8" fmla="*/ 0 w 771"/>
                <a:gd name="T9" fmla="*/ 807 h 1103"/>
                <a:gd name="T10" fmla="*/ 0 w 771"/>
                <a:gd name="T11" fmla="*/ 564 h 1103"/>
                <a:gd name="T12" fmla="*/ 313 w 771"/>
                <a:gd name="T13" fmla="*/ 268 h 1103"/>
                <a:gd name="T14" fmla="*/ 514 w 771"/>
                <a:gd name="T15" fmla="*/ 358 h 1103"/>
                <a:gd name="T16" fmla="*/ 519 w 771"/>
                <a:gd name="T17" fmla="*/ 358 h 1103"/>
                <a:gd name="T18" fmla="*/ 519 w 771"/>
                <a:gd name="T19" fmla="*/ 0 h 1103"/>
                <a:gd name="T20" fmla="*/ 771 w 771"/>
                <a:gd name="T21" fmla="*/ 0 h 1103"/>
                <a:gd name="T22" fmla="*/ 771 w 771"/>
                <a:gd name="T23" fmla="*/ 1083 h 1103"/>
                <a:gd name="T24" fmla="*/ 525 w 771"/>
                <a:gd name="T25" fmla="*/ 1083 h 1103"/>
                <a:gd name="T26" fmla="*/ 519 w 771"/>
                <a:gd name="T27" fmla="*/ 578 h 1103"/>
                <a:gd name="T28" fmla="*/ 381 w 771"/>
                <a:gd name="T29" fmla="*/ 448 h 1103"/>
                <a:gd name="T30" fmla="*/ 251 w 771"/>
                <a:gd name="T31" fmla="*/ 587 h 1103"/>
                <a:gd name="T32" fmla="*/ 251 w 771"/>
                <a:gd name="T33" fmla="*/ 773 h 1103"/>
                <a:gd name="T34" fmla="*/ 381 w 771"/>
                <a:gd name="T35" fmla="*/ 903 h 1103"/>
                <a:gd name="T36" fmla="*/ 517 w 771"/>
                <a:gd name="T37" fmla="*/ 765 h 1103"/>
                <a:gd name="T38" fmla="*/ 517 w 771"/>
                <a:gd name="T39" fmla="*/ 578 h 1103"/>
                <a:gd name="T40" fmla="*/ 519 w 771"/>
                <a:gd name="T41" fmla="*/ 578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1103">
                  <a:moveTo>
                    <a:pt x="525" y="1083"/>
                  </a:moveTo>
                  <a:lnTo>
                    <a:pt x="525" y="990"/>
                  </a:lnTo>
                  <a:lnTo>
                    <a:pt x="519" y="990"/>
                  </a:lnTo>
                  <a:cubicBezTo>
                    <a:pt x="469" y="1061"/>
                    <a:pt x="373" y="1103"/>
                    <a:pt x="297" y="1103"/>
                  </a:cubicBezTo>
                  <a:cubicBezTo>
                    <a:pt x="116" y="1103"/>
                    <a:pt x="0" y="993"/>
                    <a:pt x="0" y="807"/>
                  </a:cubicBezTo>
                  <a:lnTo>
                    <a:pt x="0" y="564"/>
                  </a:lnTo>
                  <a:cubicBezTo>
                    <a:pt x="0" y="381"/>
                    <a:pt x="138" y="268"/>
                    <a:pt x="313" y="268"/>
                  </a:cubicBezTo>
                  <a:cubicBezTo>
                    <a:pt x="392" y="268"/>
                    <a:pt x="472" y="302"/>
                    <a:pt x="514" y="358"/>
                  </a:cubicBezTo>
                  <a:lnTo>
                    <a:pt x="519" y="358"/>
                  </a:lnTo>
                  <a:lnTo>
                    <a:pt x="519" y="0"/>
                  </a:lnTo>
                  <a:lnTo>
                    <a:pt x="771" y="0"/>
                  </a:lnTo>
                  <a:lnTo>
                    <a:pt x="771" y="1083"/>
                  </a:lnTo>
                  <a:lnTo>
                    <a:pt x="525" y="1083"/>
                  </a:lnTo>
                  <a:close/>
                  <a:moveTo>
                    <a:pt x="519" y="578"/>
                  </a:moveTo>
                  <a:cubicBezTo>
                    <a:pt x="519" y="488"/>
                    <a:pt x="449" y="448"/>
                    <a:pt x="381" y="448"/>
                  </a:cubicBezTo>
                  <a:cubicBezTo>
                    <a:pt x="319" y="448"/>
                    <a:pt x="251" y="488"/>
                    <a:pt x="251" y="587"/>
                  </a:cubicBezTo>
                  <a:lnTo>
                    <a:pt x="251" y="773"/>
                  </a:lnTo>
                  <a:cubicBezTo>
                    <a:pt x="251" y="858"/>
                    <a:pt x="311" y="903"/>
                    <a:pt x="381" y="903"/>
                  </a:cubicBezTo>
                  <a:cubicBezTo>
                    <a:pt x="446" y="903"/>
                    <a:pt x="517" y="866"/>
                    <a:pt x="517" y="765"/>
                  </a:cubicBezTo>
                  <a:lnTo>
                    <a:pt x="517" y="578"/>
                  </a:lnTo>
                  <a:lnTo>
                    <a:pt x="519" y="57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15"/>
            <p:cNvSpPr>
              <a:spLocks noEditPoints="1"/>
            </p:cNvSpPr>
            <p:nvPr/>
          </p:nvSpPr>
          <p:spPr bwMode="auto">
            <a:xfrm>
              <a:off x="4405" y="2159"/>
              <a:ext cx="145" cy="162"/>
            </a:xfrm>
            <a:custGeom>
              <a:avLst/>
              <a:gdLst>
                <a:gd name="T0" fmla="*/ 256 w 753"/>
                <a:gd name="T1" fmla="*/ 503 h 838"/>
                <a:gd name="T2" fmla="*/ 256 w 753"/>
                <a:gd name="T3" fmla="*/ 519 h 838"/>
                <a:gd name="T4" fmla="*/ 440 w 753"/>
                <a:gd name="T5" fmla="*/ 644 h 838"/>
                <a:gd name="T6" fmla="*/ 637 w 753"/>
                <a:gd name="T7" fmla="*/ 590 h 838"/>
                <a:gd name="T8" fmla="*/ 711 w 753"/>
                <a:gd name="T9" fmla="*/ 768 h 838"/>
                <a:gd name="T10" fmla="*/ 398 w 753"/>
                <a:gd name="T11" fmla="*/ 838 h 838"/>
                <a:gd name="T12" fmla="*/ 0 w 753"/>
                <a:gd name="T13" fmla="*/ 511 h 838"/>
                <a:gd name="T14" fmla="*/ 0 w 753"/>
                <a:gd name="T15" fmla="*/ 350 h 838"/>
                <a:gd name="T16" fmla="*/ 383 w 753"/>
                <a:gd name="T17" fmla="*/ 0 h 838"/>
                <a:gd name="T18" fmla="*/ 753 w 753"/>
                <a:gd name="T19" fmla="*/ 299 h 838"/>
                <a:gd name="T20" fmla="*/ 753 w 753"/>
                <a:gd name="T21" fmla="*/ 500 h 838"/>
                <a:gd name="T22" fmla="*/ 256 w 753"/>
                <a:gd name="T23" fmla="*/ 500 h 838"/>
                <a:gd name="T24" fmla="*/ 256 w 753"/>
                <a:gd name="T25" fmla="*/ 503 h 838"/>
                <a:gd name="T26" fmla="*/ 510 w 753"/>
                <a:gd name="T27" fmla="*/ 313 h 838"/>
                <a:gd name="T28" fmla="*/ 386 w 753"/>
                <a:gd name="T29" fmla="*/ 195 h 838"/>
                <a:gd name="T30" fmla="*/ 256 w 753"/>
                <a:gd name="T31" fmla="*/ 325 h 838"/>
                <a:gd name="T32" fmla="*/ 256 w 753"/>
                <a:gd name="T33" fmla="*/ 353 h 838"/>
                <a:gd name="T34" fmla="*/ 510 w 753"/>
                <a:gd name="T35" fmla="*/ 353 h 838"/>
                <a:gd name="T36" fmla="*/ 510 w 753"/>
                <a:gd name="T37" fmla="*/ 313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3" h="838">
                  <a:moveTo>
                    <a:pt x="256" y="503"/>
                  </a:moveTo>
                  <a:lnTo>
                    <a:pt x="256" y="519"/>
                  </a:lnTo>
                  <a:cubicBezTo>
                    <a:pt x="256" y="601"/>
                    <a:pt x="358" y="644"/>
                    <a:pt x="440" y="644"/>
                  </a:cubicBezTo>
                  <a:cubicBezTo>
                    <a:pt x="513" y="644"/>
                    <a:pt x="601" y="604"/>
                    <a:pt x="637" y="590"/>
                  </a:cubicBezTo>
                  <a:lnTo>
                    <a:pt x="711" y="768"/>
                  </a:lnTo>
                  <a:cubicBezTo>
                    <a:pt x="632" y="810"/>
                    <a:pt x="547" y="838"/>
                    <a:pt x="398" y="838"/>
                  </a:cubicBezTo>
                  <a:cubicBezTo>
                    <a:pt x="206" y="838"/>
                    <a:pt x="0" y="740"/>
                    <a:pt x="0" y="511"/>
                  </a:cubicBezTo>
                  <a:lnTo>
                    <a:pt x="0" y="350"/>
                  </a:lnTo>
                  <a:cubicBezTo>
                    <a:pt x="0" y="113"/>
                    <a:pt x="192" y="0"/>
                    <a:pt x="383" y="0"/>
                  </a:cubicBezTo>
                  <a:cubicBezTo>
                    <a:pt x="570" y="0"/>
                    <a:pt x="753" y="102"/>
                    <a:pt x="753" y="299"/>
                  </a:cubicBezTo>
                  <a:lnTo>
                    <a:pt x="753" y="500"/>
                  </a:lnTo>
                  <a:lnTo>
                    <a:pt x="256" y="500"/>
                  </a:lnTo>
                  <a:lnTo>
                    <a:pt x="256" y="503"/>
                  </a:lnTo>
                  <a:close/>
                  <a:moveTo>
                    <a:pt x="510" y="313"/>
                  </a:moveTo>
                  <a:cubicBezTo>
                    <a:pt x="510" y="229"/>
                    <a:pt x="451" y="195"/>
                    <a:pt x="386" y="195"/>
                  </a:cubicBezTo>
                  <a:cubicBezTo>
                    <a:pt x="316" y="195"/>
                    <a:pt x="256" y="234"/>
                    <a:pt x="256" y="325"/>
                  </a:cubicBezTo>
                  <a:lnTo>
                    <a:pt x="256" y="353"/>
                  </a:lnTo>
                  <a:lnTo>
                    <a:pt x="510" y="353"/>
                  </a:lnTo>
                  <a:lnTo>
                    <a:pt x="510" y="3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16"/>
            <p:cNvSpPr>
              <a:spLocks/>
            </p:cNvSpPr>
            <p:nvPr/>
          </p:nvSpPr>
          <p:spPr bwMode="auto">
            <a:xfrm>
              <a:off x="4559" y="2107"/>
              <a:ext cx="75" cy="213"/>
            </a:xfrm>
            <a:custGeom>
              <a:avLst/>
              <a:gdLst>
                <a:gd name="T0" fmla="*/ 229 w 390"/>
                <a:gd name="T1" fmla="*/ 1104 h 1104"/>
                <a:gd name="T2" fmla="*/ 0 w 390"/>
                <a:gd name="T3" fmla="*/ 883 h 1104"/>
                <a:gd name="T4" fmla="*/ 0 w 390"/>
                <a:gd name="T5" fmla="*/ 0 h 1104"/>
                <a:gd name="T6" fmla="*/ 252 w 390"/>
                <a:gd name="T7" fmla="*/ 0 h 1104"/>
                <a:gd name="T8" fmla="*/ 252 w 390"/>
                <a:gd name="T9" fmla="*/ 821 h 1104"/>
                <a:gd name="T10" fmla="*/ 316 w 390"/>
                <a:gd name="T11" fmla="*/ 883 h 1104"/>
                <a:gd name="T12" fmla="*/ 390 w 390"/>
                <a:gd name="T13" fmla="*/ 878 h 1104"/>
                <a:gd name="T14" fmla="*/ 390 w 390"/>
                <a:gd name="T15" fmla="*/ 1078 h 1104"/>
                <a:gd name="T16" fmla="*/ 229 w 390"/>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04">
                  <a:moveTo>
                    <a:pt x="229" y="1104"/>
                  </a:moveTo>
                  <a:cubicBezTo>
                    <a:pt x="60" y="1104"/>
                    <a:pt x="0" y="993"/>
                    <a:pt x="0" y="883"/>
                  </a:cubicBezTo>
                  <a:lnTo>
                    <a:pt x="0" y="0"/>
                  </a:lnTo>
                  <a:lnTo>
                    <a:pt x="252" y="0"/>
                  </a:lnTo>
                  <a:lnTo>
                    <a:pt x="252" y="821"/>
                  </a:lnTo>
                  <a:cubicBezTo>
                    <a:pt x="252" y="855"/>
                    <a:pt x="263" y="883"/>
                    <a:pt x="316" y="883"/>
                  </a:cubicBezTo>
                  <a:cubicBezTo>
                    <a:pt x="339" y="883"/>
                    <a:pt x="362" y="881"/>
                    <a:pt x="390" y="878"/>
                  </a:cubicBezTo>
                  <a:lnTo>
                    <a:pt x="390" y="1078"/>
                  </a:lnTo>
                  <a:cubicBezTo>
                    <a:pt x="345" y="1092"/>
                    <a:pt x="283" y="1104"/>
                    <a:pt x="229" y="1104"/>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Rectangle 17"/>
            <p:cNvSpPr>
              <a:spLocks noChangeArrowheads="1"/>
            </p:cNvSpPr>
            <p:nvPr/>
          </p:nvSpPr>
          <p:spPr bwMode="auto">
            <a:xfrm>
              <a:off x="4641" y="2304"/>
              <a:ext cx="9" cy="1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18"/>
            <p:cNvSpPr>
              <a:spLocks/>
            </p:cNvSpPr>
            <p:nvPr/>
          </p:nvSpPr>
          <p:spPr bwMode="auto">
            <a:xfrm>
              <a:off x="4658" y="2262"/>
              <a:ext cx="43" cy="56"/>
            </a:xfrm>
            <a:custGeom>
              <a:avLst/>
              <a:gdLst>
                <a:gd name="T0" fmla="*/ 116 w 223"/>
                <a:gd name="T1" fmla="*/ 291 h 291"/>
                <a:gd name="T2" fmla="*/ 0 w 223"/>
                <a:gd name="T3" fmla="*/ 178 h 291"/>
                <a:gd name="T4" fmla="*/ 0 w 223"/>
                <a:gd name="T5" fmla="*/ 116 h 291"/>
                <a:gd name="T6" fmla="*/ 113 w 223"/>
                <a:gd name="T7" fmla="*/ 0 h 291"/>
                <a:gd name="T8" fmla="*/ 220 w 223"/>
                <a:gd name="T9" fmla="*/ 91 h 291"/>
                <a:gd name="T10" fmla="*/ 220 w 223"/>
                <a:gd name="T11" fmla="*/ 99 h 291"/>
                <a:gd name="T12" fmla="*/ 181 w 223"/>
                <a:gd name="T13" fmla="*/ 99 h 291"/>
                <a:gd name="T14" fmla="*/ 181 w 223"/>
                <a:gd name="T15" fmla="*/ 91 h 291"/>
                <a:gd name="T16" fmla="*/ 116 w 223"/>
                <a:gd name="T17" fmla="*/ 34 h 291"/>
                <a:gd name="T18" fmla="*/ 45 w 223"/>
                <a:gd name="T19" fmla="*/ 113 h 291"/>
                <a:gd name="T20" fmla="*/ 45 w 223"/>
                <a:gd name="T21" fmla="*/ 178 h 291"/>
                <a:gd name="T22" fmla="*/ 116 w 223"/>
                <a:gd name="T23" fmla="*/ 254 h 291"/>
                <a:gd name="T24" fmla="*/ 181 w 223"/>
                <a:gd name="T25" fmla="*/ 201 h 291"/>
                <a:gd name="T26" fmla="*/ 181 w 223"/>
                <a:gd name="T27" fmla="*/ 192 h 291"/>
                <a:gd name="T28" fmla="*/ 220 w 223"/>
                <a:gd name="T29" fmla="*/ 192 h 291"/>
                <a:gd name="T30" fmla="*/ 220 w 223"/>
                <a:gd name="T31" fmla="*/ 201 h 291"/>
                <a:gd name="T32" fmla="*/ 116 w 223"/>
                <a:gd name="T33"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291">
                  <a:moveTo>
                    <a:pt x="116" y="291"/>
                  </a:moveTo>
                  <a:cubicBezTo>
                    <a:pt x="45" y="291"/>
                    <a:pt x="0" y="252"/>
                    <a:pt x="0" y="178"/>
                  </a:cubicBezTo>
                  <a:lnTo>
                    <a:pt x="0" y="116"/>
                  </a:lnTo>
                  <a:cubicBezTo>
                    <a:pt x="0" y="46"/>
                    <a:pt x="45" y="0"/>
                    <a:pt x="113" y="0"/>
                  </a:cubicBezTo>
                  <a:cubicBezTo>
                    <a:pt x="181" y="0"/>
                    <a:pt x="220" y="40"/>
                    <a:pt x="220" y="91"/>
                  </a:cubicBezTo>
                  <a:lnTo>
                    <a:pt x="220" y="99"/>
                  </a:lnTo>
                  <a:lnTo>
                    <a:pt x="181" y="99"/>
                  </a:lnTo>
                  <a:lnTo>
                    <a:pt x="181" y="91"/>
                  </a:lnTo>
                  <a:cubicBezTo>
                    <a:pt x="181" y="68"/>
                    <a:pt x="164" y="34"/>
                    <a:pt x="116" y="34"/>
                  </a:cubicBezTo>
                  <a:cubicBezTo>
                    <a:pt x="68" y="34"/>
                    <a:pt x="45" y="65"/>
                    <a:pt x="45" y="113"/>
                  </a:cubicBezTo>
                  <a:lnTo>
                    <a:pt x="45" y="178"/>
                  </a:lnTo>
                  <a:cubicBezTo>
                    <a:pt x="45" y="223"/>
                    <a:pt x="65" y="254"/>
                    <a:pt x="116" y="254"/>
                  </a:cubicBezTo>
                  <a:cubicBezTo>
                    <a:pt x="164" y="254"/>
                    <a:pt x="181" y="223"/>
                    <a:pt x="181" y="201"/>
                  </a:cubicBezTo>
                  <a:lnTo>
                    <a:pt x="181" y="192"/>
                  </a:lnTo>
                  <a:lnTo>
                    <a:pt x="220" y="192"/>
                  </a:lnTo>
                  <a:lnTo>
                    <a:pt x="220" y="201"/>
                  </a:lnTo>
                  <a:cubicBezTo>
                    <a:pt x="223" y="254"/>
                    <a:pt x="186" y="291"/>
                    <a:pt x="116" y="29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19"/>
            <p:cNvSpPr>
              <a:spLocks noEditPoints="1"/>
            </p:cNvSpPr>
            <p:nvPr/>
          </p:nvSpPr>
          <p:spPr bwMode="auto">
            <a:xfrm>
              <a:off x="4706" y="2262"/>
              <a:ext cx="44" cy="56"/>
            </a:xfrm>
            <a:custGeom>
              <a:avLst/>
              <a:gdLst>
                <a:gd name="T0" fmla="*/ 113 w 226"/>
                <a:gd name="T1" fmla="*/ 291 h 291"/>
                <a:gd name="T2" fmla="*/ 0 w 226"/>
                <a:gd name="T3" fmla="*/ 181 h 291"/>
                <a:gd name="T4" fmla="*/ 0 w 226"/>
                <a:gd name="T5" fmla="*/ 116 h 291"/>
                <a:gd name="T6" fmla="*/ 113 w 226"/>
                <a:gd name="T7" fmla="*/ 0 h 291"/>
                <a:gd name="T8" fmla="*/ 226 w 226"/>
                <a:gd name="T9" fmla="*/ 113 h 291"/>
                <a:gd name="T10" fmla="*/ 226 w 226"/>
                <a:gd name="T11" fmla="*/ 178 h 291"/>
                <a:gd name="T12" fmla="*/ 113 w 226"/>
                <a:gd name="T13" fmla="*/ 291 h 291"/>
                <a:gd name="T14" fmla="*/ 181 w 226"/>
                <a:gd name="T15" fmla="*/ 113 h 291"/>
                <a:gd name="T16" fmla="*/ 113 w 226"/>
                <a:gd name="T17" fmla="*/ 37 h 291"/>
                <a:gd name="T18" fmla="*/ 45 w 226"/>
                <a:gd name="T19" fmla="*/ 116 h 291"/>
                <a:gd name="T20" fmla="*/ 45 w 226"/>
                <a:gd name="T21" fmla="*/ 181 h 291"/>
                <a:gd name="T22" fmla="*/ 113 w 226"/>
                <a:gd name="T23" fmla="*/ 257 h 291"/>
                <a:gd name="T24" fmla="*/ 181 w 226"/>
                <a:gd name="T25" fmla="*/ 178 h 291"/>
                <a:gd name="T26" fmla="*/ 181 w 226"/>
                <a:gd name="T27" fmla="*/ 1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91">
                  <a:moveTo>
                    <a:pt x="113" y="291"/>
                  </a:moveTo>
                  <a:cubicBezTo>
                    <a:pt x="43" y="291"/>
                    <a:pt x="0" y="252"/>
                    <a:pt x="0" y="181"/>
                  </a:cubicBezTo>
                  <a:lnTo>
                    <a:pt x="0" y="116"/>
                  </a:lnTo>
                  <a:cubicBezTo>
                    <a:pt x="0" y="43"/>
                    <a:pt x="45" y="0"/>
                    <a:pt x="113" y="0"/>
                  </a:cubicBezTo>
                  <a:cubicBezTo>
                    <a:pt x="184" y="0"/>
                    <a:pt x="226" y="43"/>
                    <a:pt x="226" y="113"/>
                  </a:cubicBezTo>
                  <a:lnTo>
                    <a:pt x="226" y="178"/>
                  </a:lnTo>
                  <a:cubicBezTo>
                    <a:pt x="226" y="252"/>
                    <a:pt x="178" y="291"/>
                    <a:pt x="113" y="291"/>
                  </a:cubicBezTo>
                  <a:close/>
                  <a:moveTo>
                    <a:pt x="181" y="113"/>
                  </a:moveTo>
                  <a:cubicBezTo>
                    <a:pt x="181" y="71"/>
                    <a:pt x="164" y="37"/>
                    <a:pt x="113" y="37"/>
                  </a:cubicBezTo>
                  <a:cubicBezTo>
                    <a:pt x="65" y="37"/>
                    <a:pt x="45" y="68"/>
                    <a:pt x="45" y="116"/>
                  </a:cubicBezTo>
                  <a:lnTo>
                    <a:pt x="45" y="181"/>
                  </a:lnTo>
                  <a:cubicBezTo>
                    <a:pt x="45" y="223"/>
                    <a:pt x="62" y="257"/>
                    <a:pt x="113" y="257"/>
                  </a:cubicBezTo>
                  <a:cubicBezTo>
                    <a:pt x="161" y="257"/>
                    <a:pt x="181" y="226"/>
                    <a:pt x="181" y="178"/>
                  </a:cubicBezTo>
                  <a:lnTo>
                    <a:pt x="181" y="1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20"/>
            <p:cNvSpPr>
              <a:spLocks/>
            </p:cNvSpPr>
            <p:nvPr/>
          </p:nvSpPr>
          <p:spPr bwMode="auto">
            <a:xfrm>
              <a:off x="4758" y="2262"/>
              <a:ext cx="75" cy="55"/>
            </a:xfrm>
            <a:custGeom>
              <a:avLst/>
              <a:gdLst>
                <a:gd name="T0" fmla="*/ 339 w 384"/>
                <a:gd name="T1" fmla="*/ 287 h 287"/>
                <a:gd name="T2" fmla="*/ 339 w 384"/>
                <a:gd name="T3" fmla="*/ 107 h 287"/>
                <a:gd name="T4" fmla="*/ 285 w 384"/>
                <a:gd name="T5" fmla="*/ 39 h 287"/>
                <a:gd name="T6" fmla="*/ 212 w 384"/>
                <a:gd name="T7" fmla="*/ 124 h 287"/>
                <a:gd name="T8" fmla="*/ 212 w 384"/>
                <a:gd name="T9" fmla="*/ 287 h 287"/>
                <a:gd name="T10" fmla="*/ 170 w 384"/>
                <a:gd name="T11" fmla="*/ 287 h 287"/>
                <a:gd name="T12" fmla="*/ 170 w 384"/>
                <a:gd name="T13" fmla="*/ 107 h 287"/>
                <a:gd name="T14" fmla="*/ 116 w 384"/>
                <a:gd name="T15" fmla="*/ 39 h 287"/>
                <a:gd name="T16" fmla="*/ 43 w 384"/>
                <a:gd name="T17" fmla="*/ 121 h 287"/>
                <a:gd name="T18" fmla="*/ 43 w 384"/>
                <a:gd name="T19" fmla="*/ 285 h 287"/>
                <a:gd name="T20" fmla="*/ 0 w 384"/>
                <a:gd name="T21" fmla="*/ 285 h 287"/>
                <a:gd name="T22" fmla="*/ 0 w 384"/>
                <a:gd name="T23" fmla="*/ 5 h 287"/>
                <a:gd name="T24" fmla="*/ 40 w 384"/>
                <a:gd name="T25" fmla="*/ 5 h 287"/>
                <a:gd name="T26" fmla="*/ 40 w 384"/>
                <a:gd name="T27" fmla="*/ 50 h 287"/>
                <a:gd name="T28" fmla="*/ 43 w 384"/>
                <a:gd name="T29" fmla="*/ 50 h 287"/>
                <a:gd name="T30" fmla="*/ 130 w 384"/>
                <a:gd name="T31" fmla="*/ 0 h 287"/>
                <a:gd name="T32" fmla="*/ 206 w 384"/>
                <a:gd name="T33" fmla="*/ 50 h 287"/>
                <a:gd name="T34" fmla="*/ 209 w 384"/>
                <a:gd name="T35" fmla="*/ 50 h 287"/>
                <a:gd name="T36" fmla="*/ 299 w 384"/>
                <a:gd name="T37" fmla="*/ 0 h 287"/>
                <a:gd name="T38" fmla="*/ 384 w 384"/>
                <a:gd name="T39" fmla="*/ 87 h 287"/>
                <a:gd name="T40" fmla="*/ 384 w 384"/>
                <a:gd name="T41" fmla="*/ 285 h 287"/>
                <a:gd name="T42" fmla="*/ 339 w 384"/>
                <a:gd name="T43" fmla="*/ 285 h 287"/>
                <a:gd name="T44" fmla="*/ 339 w 384"/>
                <a:gd name="T4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4" h="287">
                  <a:moveTo>
                    <a:pt x="339" y="287"/>
                  </a:moveTo>
                  <a:lnTo>
                    <a:pt x="339" y="107"/>
                  </a:lnTo>
                  <a:cubicBezTo>
                    <a:pt x="339" y="62"/>
                    <a:pt x="319" y="39"/>
                    <a:pt x="285" y="39"/>
                  </a:cubicBezTo>
                  <a:cubicBezTo>
                    <a:pt x="246" y="39"/>
                    <a:pt x="212" y="76"/>
                    <a:pt x="212" y="124"/>
                  </a:cubicBezTo>
                  <a:lnTo>
                    <a:pt x="212" y="287"/>
                  </a:lnTo>
                  <a:lnTo>
                    <a:pt x="170" y="287"/>
                  </a:lnTo>
                  <a:lnTo>
                    <a:pt x="170" y="107"/>
                  </a:lnTo>
                  <a:cubicBezTo>
                    <a:pt x="170" y="62"/>
                    <a:pt x="150" y="39"/>
                    <a:pt x="116" y="39"/>
                  </a:cubicBezTo>
                  <a:cubicBezTo>
                    <a:pt x="79" y="39"/>
                    <a:pt x="43" y="73"/>
                    <a:pt x="43" y="121"/>
                  </a:cubicBezTo>
                  <a:lnTo>
                    <a:pt x="43" y="285"/>
                  </a:lnTo>
                  <a:lnTo>
                    <a:pt x="0" y="285"/>
                  </a:lnTo>
                  <a:lnTo>
                    <a:pt x="0" y="5"/>
                  </a:lnTo>
                  <a:lnTo>
                    <a:pt x="40" y="5"/>
                  </a:lnTo>
                  <a:lnTo>
                    <a:pt x="40" y="50"/>
                  </a:lnTo>
                  <a:lnTo>
                    <a:pt x="43" y="50"/>
                  </a:lnTo>
                  <a:cubicBezTo>
                    <a:pt x="62" y="19"/>
                    <a:pt x="88" y="0"/>
                    <a:pt x="130" y="0"/>
                  </a:cubicBezTo>
                  <a:cubicBezTo>
                    <a:pt x="172" y="0"/>
                    <a:pt x="195" y="22"/>
                    <a:pt x="206" y="50"/>
                  </a:cubicBezTo>
                  <a:lnTo>
                    <a:pt x="209" y="50"/>
                  </a:lnTo>
                  <a:cubicBezTo>
                    <a:pt x="229" y="19"/>
                    <a:pt x="257" y="0"/>
                    <a:pt x="299" y="0"/>
                  </a:cubicBezTo>
                  <a:cubicBezTo>
                    <a:pt x="356" y="0"/>
                    <a:pt x="384" y="42"/>
                    <a:pt x="384" y="87"/>
                  </a:cubicBezTo>
                  <a:lnTo>
                    <a:pt x="384" y="285"/>
                  </a:lnTo>
                  <a:lnTo>
                    <a:pt x="339" y="285"/>
                  </a:lnTo>
                  <a:lnTo>
                    <a:pt x="339" y="28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21"/>
            <p:cNvSpPr>
              <a:spLocks/>
            </p:cNvSpPr>
            <p:nvPr/>
          </p:nvSpPr>
          <p:spPr bwMode="auto">
            <a:xfrm>
              <a:off x="2838" y="2037"/>
              <a:ext cx="304" cy="321"/>
            </a:xfrm>
            <a:custGeom>
              <a:avLst/>
              <a:gdLst>
                <a:gd name="T0" fmla="*/ 550 w 1572"/>
                <a:gd name="T1" fmla="*/ 1245 h 1665"/>
                <a:gd name="T2" fmla="*/ 352 w 1572"/>
                <a:gd name="T3" fmla="*/ 1036 h 1665"/>
                <a:gd name="T4" fmla="*/ 361 w 1572"/>
                <a:gd name="T5" fmla="*/ 0 h 1665"/>
                <a:gd name="T6" fmla="*/ 316 w 1572"/>
                <a:gd name="T7" fmla="*/ 6 h 1665"/>
                <a:gd name="T8" fmla="*/ 115 w 1572"/>
                <a:gd name="T9" fmla="*/ 229 h 1665"/>
                <a:gd name="T10" fmla="*/ 166 w 1572"/>
                <a:gd name="T11" fmla="*/ 1439 h 1665"/>
                <a:gd name="T12" fmla="*/ 383 w 1572"/>
                <a:gd name="T13" fmla="*/ 1645 h 1665"/>
                <a:gd name="T14" fmla="*/ 1433 w 1572"/>
                <a:gd name="T15" fmla="*/ 1397 h 1665"/>
                <a:gd name="T16" fmla="*/ 1566 w 1572"/>
                <a:gd name="T17" fmla="*/ 1191 h 1665"/>
                <a:gd name="T18" fmla="*/ 1572 w 1572"/>
                <a:gd name="T19" fmla="*/ 1103 h 1665"/>
                <a:gd name="T20" fmla="*/ 550 w 1572"/>
                <a:gd name="T21" fmla="*/ 1245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2" h="1665">
                  <a:moveTo>
                    <a:pt x="550" y="1245"/>
                  </a:moveTo>
                  <a:cubicBezTo>
                    <a:pt x="479" y="1236"/>
                    <a:pt x="383" y="1140"/>
                    <a:pt x="352" y="1036"/>
                  </a:cubicBezTo>
                  <a:cubicBezTo>
                    <a:pt x="251" y="697"/>
                    <a:pt x="254" y="336"/>
                    <a:pt x="361" y="0"/>
                  </a:cubicBezTo>
                  <a:cubicBezTo>
                    <a:pt x="347" y="3"/>
                    <a:pt x="330" y="3"/>
                    <a:pt x="316" y="6"/>
                  </a:cubicBezTo>
                  <a:cubicBezTo>
                    <a:pt x="245" y="17"/>
                    <a:pt x="149" y="119"/>
                    <a:pt x="115" y="229"/>
                  </a:cubicBezTo>
                  <a:cubicBezTo>
                    <a:pt x="0" y="627"/>
                    <a:pt x="19" y="1053"/>
                    <a:pt x="166" y="1439"/>
                  </a:cubicBezTo>
                  <a:cubicBezTo>
                    <a:pt x="208" y="1547"/>
                    <a:pt x="313" y="1640"/>
                    <a:pt x="383" y="1645"/>
                  </a:cubicBezTo>
                  <a:cubicBezTo>
                    <a:pt x="759" y="1665"/>
                    <a:pt x="1103" y="1558"/>
                    <a:pt x="1433" y="1397"/>
                  </a:cubicBezTo>
                  <a:cubicBezTo>
                    <a:pt x="1495" y="1366"/>
                    <a:pt x="1557" y="1270"/>
                    <a:pt x="1566" y="1191"/>
                  </a:cubicBezTo>
                  <a:cubicBezTo>
                    <a:pt x="1569" y="1163"/>
                    <a:pt x="1572" y="1132"/>
                    <a:pt x="1572" y="1103"/>
                  </a:cubicBezTo>
                  <a:cubicBezTo>
                    <a:pt x="1244" y="1219"/>
                    <a:pt x="906" y="1290"/>
                    <a:pt x="550" y="1245"/>
                  </a:cubicBezTo>
                  <a:close/>
                </a:path>
              </a:pathLst>
            </a:custGeom>
            <a:solidFill>
              <a:srgbClr val="FFD4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22"/>
            <p:cNvSpPr>
              <a:spLocks/>
            </p:cNvSpPr>
            <p:nvPr/>
          </p:nvSpPr>
          <p:spPr bwMode="auto">
            <a:xfrm>
              <a:off x="2908" y="1974"/>
              <a:ext cx="284" cy="275"/>
            </a:xfrm>
            <a:custGeom>
              <a:avLst/>
              <a:gdLst>
                <a:gd name="T0" fmla="*/ 1439 w 1470"/>
                <a:gd name="T1" fmla="*/ 460 h 1423"/>
                <a:gd name="T2" fmla="*/ 1304 w 1470"/>
                <a:gd name="T3" fmla="*/ 266 h 1423"/>
                <a:gd name="T4" fmla="*/ 254 w 1470"/>
                <a:gd name="T5" fmla="*/ 17 h 1423"/>
                <a:gd name="T6" fmla="*/ 39 w 1470"/>
                <a:gd name="T7" fmla="*/ 209 h 1423"/>
                <a:gd name="T8" fmla="*/ 0 w 1470"/>
                <a:gd name="T9" fmla="*/ 322 h 1423"/>
                <a:gd name="T10" fmla="*/ 1024 w 1470"/>
                <a:gd name="T11" fmla="*/ 486 h 1423"/>
                <a:gd name="T12" fmla="*/ 1174 w 1470"/>
                <a:gd name="T13" fmla="*/ 680 h 1423"/>
                <a:gd name="T14" fmla="*/ 1216 w 1470"/>
                <a:gd name="T15" fmla="*/ 1423 h 1423"/>
                <a:gd name="T16" fmla="*/ 1259 w 1470"/>
                <a:gd name="T17" fmla="*/ 1409 h 1423"/>
                <a:gd name="T18" fmla="*/ 1411 w 1470"/>
                <a:gd name="T19" fmla="*/ 1228 h 1423"/>
                <a:gd name="T20" fmla="*/ 1439 w 1470"/>
                <a:gd name="T21" fmla="*/ 46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0" h="1423">
                  <a:moveTo>
                    <a:pt x="1439" y="460"/>
                  </a:moveTo>
                  <a:cubicBezTo>
                    <a:pt x="1431" y="387"/>
                    <a:pt x="1366" y="297"/>
                    <a:pt x="1304" y="266"/>
                  </a:cubicBezTo>
                  <a:cubicBezTo>
                    <a:pt x="971" y="110"/>
                    <a:pt x="626" y="0"/>
                    <a:pt x="254" y="17"/>
                  </a:cubicBezTo>
                  <a:cubicBezTo>
                    <a:pt x="183" y="20"/>
                    <a:pt x="79" y="108"/>
                    <a:pt x="39" y="209"/>
                  </a:cubicBezTo>
                  <a:cubicBezTo>
                    <a:pt x="25" y="246"/>
                    <a:pt x="11" y="285"/>
                    <a:pt x="0" y="322"/>
                  </a:cubicBezTo>
                  <a:cubicBezTo>
                    <a:pt x="355" y="282"/>
                    <a:pt x="694" y="359"/>
                    <a:pt x="1024" y="486"/>
                  </a:cubicBezTo>
                  <a:cubicBezTo>
                    <a:pt x="1089" y="514"/>
                    <a:pt x="1160" y="601"/>
                    <a:pt x="1174" y="680"/>
                  </a:cubicBezTo>
                  <a:cubicBezTo>
                    <a:pt x="1219" y="934"/>
                    <a:pt x="1233" y="1169"/>
                    <a:pt x="1216" y="1423"/>
                  </a:cubicBezTo>
                  <a:cubicBezTo>
                    <a:pt x="1230" y="1417"/>
                    <a:pt x="1244" y="1414"/>
                    <a:pt x="1259" y="1409"/>
                  </a:cubicBezTo>
                  <a:cubicBezTo>
                    <a:pt x="1323" y="1383"/>
                    <a:pt x="1394" y="1298"/>
                    <a:pt x="1411" y="1228"/>
                  </a:cubicBezTo>
                  <a:cubicBezTo>
                    <a:pt x="1462" y="965"/>
                    <a:pt x="1470" y="728"/>
                    <a:pt x="1439" y="460"/>
                  </a:cubicBezTo>
                  <a:close/>
                </a:path>
              </a:pathLst>
            </a:custGeom>
            <a:solidFill>
              <a:srgbClr val="ED1B2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Tree>
    <p:extLst>
      <p:ext uri="{BB962C8B-B14F-4D97-AF65-F5344CB8AC3E}">
        <p14:creationId xmlns:p14="http://schemas.microsoft.com/office/powerpoint/2010/main" val="33153222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26" name="Picture 2" descr="E:\cloud\drive\websites\slidemodel\logo\sebastian\slidemodel-logo-trans.png"/>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10045993" y="203736"/>
            <a:ext cx="1411851" cy="26726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ounded Rectangle 6"/>
          <p:cNvSpPr/>
          <p:nvPr userDrawn="1"/>
        </p:nvSpPr>
        <p:spPr>
          <a:xfrm>
            <a:off x="11522399" y="94072"/>
            <a:ext cx="457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p:cNvSpPr>
            <a:spLocks noGrp="1"/>
          </p:cNvSpPr>
          <p:nvPr>
            <p:ph type="sldNum" sz="quarter" idx="4"/>
          </p:nvPr>
        </p:nvSpPr>
        <p:spPr>
          <a:xfrm>
            <a:off x="11155574" y="144207"/>
            <a:ext cx="797847" cy="365125"/>
          </a:xfrm>
          <a:prstGeom prst="rect">
            <a:avLst/>
          </a:prstGeom>
        </p:spPr>
        <p:txBody>
          <a:bodyPr vert="horz" lIns="91440" tIns="45720" rIns="91440" bIns="45720" rtlCol="0" anchor="ctr"/>
          <a:lstStyle>
            <a:lvl1pPr algn="r">
              <a:defRPr sz="1400">
                <a:solidFill>
                  <a:schemeClr val="bg1"/>
                </a:solidFill>
                <a:latin typeface="Arial" panose="020B0604020202020204" pitchFamily="34" charset="0"/>
                <a:cs typeface="Arial" panose="020B0604020202020204" pitchFamily="34" charset="0"/>
              </a:defRPr>
            </a:lvl1pPr>
          </a:lstStyle>
          <a:p>
            <a:fld id="{17DD5B90-2C30-41D4-97A6-9561A82B10EF}" type="slidenum">
              <a:rPr lang="en-US" smtClean="0"/>
              <a:pPr/>
              <a:t>‹#›</a:t>
            </a:fld>
            <a:endParaRPr lang="en-US" dirty="0"/>
          </a:p>
        </p:txBody>
      </p:sp>
    </p:spTree>
    <p:extLst>
      <p:ext uri="{BB962C8B-B14F-4D97-AF65-F5344CB8AC3E}">
        <p14:creationId xmlns:p14="http://schemas.microsoft.com/office/powerpoint/2010/main" val="2567062337"/>
      </p:ext>
    </p:extLst>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74EFA0-1E25-435F-9EA2-42B9F2A5DA57}" type="datetimeFigureOut">
              <a:rPr lang="en-US" smtClean="0"/>
              <a:t>2/12/2015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255194-E920-43D6-8082-859158815190}" type="slidenum">
              <a:rPr lang="en-US" smtClean="0"/>
              <a:t>‹#›</a:t>
            </a:fld>
            <a:endParaRPr lang="en-US"/>
          </a:p>
        </p:txBody>
      </p:sp>
    </p:spTree>
    <p:extLst>
      <p:ext uri="{BB962C8B-B14F-4D97-AF65-F5344CB8AC3E}">
        <p14:creationId xmlns:p14="http://schemas.microsoft.com/office/powerpoint/2010/main" val="2828656745"/>
      </p:ext>
    </p:extLst>
  </p:cSld>
  <p:clrMap bg1="lt1" tx1="dk1" bg2="lt2" tx2="dk2" accent1="accent1" accent2="accent2" accent3="accent3" accent4="accent4" accent5="accent5" accent6="accent6" hlink="hlink" folHlink="folHlink"/>
  <p:sldLayoutIdLst>
    <p:sldLayoutId id="2147483663" r:id="rId1"/>
    <p:sldLayoutId id="2147483664"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5" name="Rounded Rectangle 24"/>
          <p:cNvSpPr/>
          <p:nvPr userDrawn="1"/>
        </p:nvSpPr>
        <p:spPr>
          <a:xfrm>
            <a:off x="11522399" y="94072"/>
            <a:ext cx="457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4A236C-F93A-4FF8-A4E0-8A6A87BD16FE}" type="datetime1">
              <a:rPr lang="en-US" smtClean="0">
                <a:solidFill>
                  <a:prstClr val="black">
                    <a:tint val="75000"/>
                  </a:prstClr>
                </a:solidFill>
                <a:latin typeface="Calibri"/>
              </a:rPr>
              <a:pPr/>
              <a:t>2/12/2015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11155574" y="144207"/>
            <a:ext cx="797847" cy="365125"/>
          </a:xfrm>
          <a:prstGeom prst="rect">
            <a:avLst/>
          </a:prstGeom>
        </p:spPr>
        <p:txBody>
          <a:bodyPr vert="horz" lIns="91440" tIns="45720" rIns="91440" bIns="45720" rtlCol="0" anchor="ctr"/>
          <a:lstStyle>
            <a:lvl1pPr algn="r">
              <a:defRPr sz="1400">
                <a:solidFill>
                  <a:schemeClr val="bg1"/>
                </a:solidFill>
                <a:latin typeface="Arial" panose="020B0604020202020204" pitchFamily="34" charset="0"/>
                <a:cs typeface="Arial" panose="020B0604020202020204" pitchFamily="34" charset="0"/>
              </a:defRPr>
            </a:lvl1pPr>
          </a:lstStyle>
          <a:p>
            <a:fld id="{17DD5B90-2C30-41D4-97A6-9561A82B10EF}" type="slidenum">
              <a:rPr lang="en-US" smtClean="0">
                <a:solidFill>
                  <a:prstClr val="white"/>
                </a:solidFill>
              </a:rPr>
              <a:pPr/>
              <a:t>‹#›</a:t>
            </a:fld>
            <a:endParaRPr lang="en-US" dirty="0">
              <a:solidFill>
                <a:prstClr val="white"/>
              </a:solidFill>
            </a:endParaRPr>
          </a:p>
        </p:txBody>
      </p:sp>
      <p:grpSp>
        <p:nvGrpSpPr>
          <p:cNvPr id="7" name="Group 6"/>
          <p:cNvGrpSpPr>
            <a:grpSpLocks noChangeAspect="1"/>
          </p:cNvGrpSpPr>
          <p:nvPr userDrawn="1"/>
        </p:nvGrpSpPr>
        <p:grpSpPr bwMode="auto">
          <a:xfrm>
            <a:off x="10142958" y="222718"/>
            <a:ext cx="1282497" cy="246857"/>
            <a:chOff x="2838" y="1974"/>
            <a:chExt cx="1995" cy="384"/>
          </a:xfrm>
        </p:grpSpPr>
        <p:sp>
          <p:nvSpPr>
            <p:cNvPr id="8" name="Freeform 7"/>
            <p:cNvSpPr>
              <a:spLocks/>
            </p:cNvSpPr>
            <p:nvPr/>
          </p:nvSpPr>
          <p:spPr bwMode="auto">
            <a:xfrm>
              <a:off x="3216" y="2104"/>
              <a:ext cx="175" cy="217"/>
            </a:xfrm>
            <a:custGeom>
              <a:avLst/>
              <a:gdLst>
                <a:gd name="T0" fmla="*/ 460 w 906"/>
                <a:gd name="T1" fmla="*/ 1126 h 1126"/>
                <a:gd name="T2" fmla="*/ 0 w 906"/>
                <a:gd name="T3" fmla="*/ 931 h 1126"/>
                <a:gd name="T4" fmla="*/ 172 w 906"/>
                <a:gd name="T5" fmla="*/ 776 h 1126"/>
                <a:gd name="T6" fmla="*/ 449 w 906"/>
                <a:gd name="T7" fmla="*/ 915 h 1126"/>
                <a:gd name="T8" fmla="*/ 621 w 906"/>
                <a:gd name="T9" fmla="*/ 810 h 1126"/>
                <a:gd name="T10" fmla="*/ 522 w 906"/>
                <a:gd name="T11" fmla="*/ 709 h 1126"/>
                <a:gd name="T12" fmla="*/ 333 w 906"/>
                <a:gd name="T13" fmla="*/ 655 h 1126"/>
                <a:gd name="T14" fmla="*/ 54 w 906"/>
                <a:gd name="T15" fmla="*/ 350 h 1126"/>
                <a:gd name="T16" fmla="*/ 466 w 906"/>
                <a:gd name="T17" fmla="*/ 0 h 1126"/>
                <a:gd name="T18" fmla="*/ 875 w 906"/>
                <a:gd name="T19" fmla="*/ 169 h 1126"/>
                <a:gd name="T20" fmla="*/ 697 w 906"/>
                <a:gd name="T21" fmla="*/ 316 h 1126"/>
                <a:gd name="T22" fmla="*/ 472 w 906"/>
                <a:gd name="T23" fmla="*/ 212 h 1126"/>
                <a:gd name="T24" fmla="*/ 325 w 906"/>
                <a:gd name="T25" fmla="*/ 316 h 1126"/>
                <a:gd name="T26" fmla="*/ 472 w 906"/>
                <a:gd name="T27" fmla="*/ 418 h 1126"/>
                <a:gd name="T28" fmla="*/ 632 w 906"/>
                <a:gd name="T29" fmla="*/ 460 h 1126"/>
                <a:gd name="T30" fmla="*/ 906 w 906"/>
                <a:gd name="T31" fmla="*/ 765 h 1126"/>
                <a:gd name="T32" fmla="*/ 460 w 906"/>
                <a:gd name="T33" fmla="*/ 1126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6" h="1126">
                  <a:moveTo>
                    <a:pt x="460" y="1126"/>
                  </a:moveTo>
                  <a:cubicBezTo>
                    <a:pt x="268" y="1126"/>
                    <a:pt x="105" y="1075"/>
                    <a:pt x="0" y="931"/>
                  </a:cubicBezTo>
                  <a:lnTo>
                    <a:pt x="172" y="776"/>
                  </a:lnTo>
                  <a:cubicBezTo>
                    <a:pt x="226" y="855"/>
                    <a:pt x="333" y="915"/>
                    <a:pt x="449" y="915"/>
                  </a:cubicBezTo>
                  <a:cubicBezTo>
                    <a:pt x="531" y="915"/>
                    <a:pt x="621" y="886"/>
                    <a:pt x="621" y="810"/>
                  </a:cubicBezTo>
                  <a:cubicBezTo>
                    <a:pt x="621" y="751"/>
                    <a:pt x="576" y="731"/>
                    <a:pt x="522" y="709"/>
                  </a:cubicBezTo>
                  <a:cubicBezTo>
                    <a:pt x="494" y="697"/>
                    <a:pt x="370" y="663"/>
                    <a:pt x="333" y="655"/>
                  </a:cubicBezTo>
                  <a:cubicBezTo>
                    <a:pt x="184" y="615"/>
                    <a:pt x="54" y="536"/>
                    <a:pt x="54" y="350"/>
                  </a:cubicBezTo>
                  <a:cubicBezTo>
                    <a:pt x="54" y="147"/>
                    <a:pt x="223" y="0"/>
                    <a:pt x="466" y="0"/>
                  </a:cubicBezTo>
                  <a:cubicBezTo>
                    <a:pt x="658" y="0"/>
                    <a:pt x="788" y="54"/>
                    <a:pt x="875" y="169"/>
                  </a:cubicBezTo>
                  <a:lnTo>
                    <a:pt x="697" y="316"/>
                  </a:lnTo>
                  <a:cubicBezTo>
                    <a:pt x="646" y="248"/>
                    <a:pt x="556" y="212"/>
                    <a:pt x="472" y="212"/>
                  </a:cubicBezTo>
                  <a:cubicBezTo>
                    <a:pt x="392" y="212"/>
                    <a:pt x="325" y="243"/>
                    <a:pt x="325" y="316"/>
                  </a:cubicBezTo>
                  <a:cubicBezTo>
                    <a:pt x="325" y="384"/>
                    <a:pt x="390" y="398"/>
                    <a:pt x="472" y="418"/>
                  </a:cubicBezTo>
                  <a:cubicBezTo>
                    <a:pt x="497" y="426"/>
                    <a:pt x="604" y="452"/>
                    <a:pt x="632" y="460"/>
                  </a:cubicBezTo>
                  <a:cubicBezTo>
                    <a:pt x="793" y="505"/>
                    <a:pt x="906" y="590"/>
                    <a:pt x="906" y="765"/>
                  </a:cubicBezTo>
                  <a:cubicBezTo>
                    <a:pt x="898" y="1008"/>
                    <a:pt x="686" y="1126"/>
                    <a:pt x="460" y="112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9" name="Freeform 8"/>
            <p:cNvSpPr>
              <a:spLocks/>
            </p:cNvSpPr>
            <p:nvPr/>
          </p:nvSpPr>
          <p:spPr bwMode="auto">
            <a:xfrm>
              <a:off x="3400" y="2107"/>
              <a:ext cx="75" cy="213"/>
            </a:xfrm>
            <a:custGeom>
              <a:avLst/>
              <a:gdLst>
                <a:gd name="T0" fmla="*/ 226 w 390"/>
                <a:gd name="T1" fmla="*/ 1104 h 1104"/>
                <a:gd name="T2" fmla="*/ 0 w 390"/>
                <a:gd name="T3" fmla="*/ 883 h 1104"/>
                <a:gd name="T4" fmla="*/ 0 w 390"/>
                <a:gd name="T5" fmla="*/ 0 h 1104"/>
                <a:gd name="T6" fmla="*/ 251 w 390"/>
                <a:gd name="T7" fmla="*/ 0 h 1104"/>
                <a:gd name="T8" fmla="*/ 251 w 390"/>
                <a:gd name="T9" fmla="*/ 821 h 1104"/>
                <a:gd name="T10" fmla="*/ 316 w 390"/>
                <a:gd name="T11" fmla="*/ 883 h 1104"/>
                <a:gd name="T12" fmla="*/ 390 w 390"/>
                <a:gd name="T13" fmla="*/ 878 h 1104"/>
                <a:gd name="T14" fmla="*/ 390 w 390"/>
                <a:gd name="T15" fmla="*/ 1078 h 1104"/>
                <a:gd name="T16" fmla="*/ 226 w 390"/>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04">
                  <a:moveTo>
                    <a:pt x="226" y="1104"/>
                  </a:moveTo>
                  <a:cubicBezTo>
                    <a:pt x="57" y="1104"/>
                    <a:pt x="0" y="993"/>
                    <a:pt x="0" y="883"/>
                  </a:cubicBezTo>
                  <a:lnTo>
                    <a:pt x="0" y="0"/>
                  </a:lnTo>
                  <a:lnTo>
                    <a:pt x="251" y="0"/>
                  </a:lnTo>
                  <a:lnTo>
                    <a:pt x="251" y="821"/>
                  </a:lnTo>
                  <a:cubicBezTo>
                    <a:pt x="251" y="855"/>
                    <a:pt x="263" y="883"/>
                    <a:pt x="316" y="883"/>
                  </a:cubicBezTo>
                  <a:cubicBezTo>
                    <a:pt x="339" y="883"/>
                    <a:pt x="362" y="881"/>
                    <a:pt x="390" y="878"/>
                  </a:cubicBezTo>
                  <a:lnTo>
                    <a:pt x="390" y="1078"/>
                  </a:lnTo>
                  <a:cubicBezTo>
                    <a:pt x="342" y="1092"/>
                    <a:pt x="280" y="1104"/>
                    <a:pt x="226" y="1104"/>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0" name="Freeform 9"/>
            <p:cNvSpPr>
              <a:spLocks noEditPoints="1"/>
            </p:cNvSpPr>
            <p:nvPr/>
          </p:nvSpPr>
          <p:spPr bwMode="auto">
            <a:xfrm>
              <a:off x="3483" y="2106"/>
              <a:ext cx="48" cy="211"/>
            </a:xfrm>
            <a:custGeom>
              <a:avLst/>
              <a:gdLst>
                <a:gd name="T0" fmla="*/ 0 w 251"/>
                <a:gd name="T1" fmla="*/ 187 h 1095"/>
                <a:gd name="T2" fmla="*/ 0 w 251"/>
                <a:gd name="T3" fmla="*/ 0 h 1095"/>
                <a:gd name="T4" fmla="*/ 251 w 251"/>
                <a:gd name="T5" fmla="*/ 0 h 1095"/>
                <a:gd name="T6" fmla="*/ 251 w 251"/>
                <a:gd name="T7" fmla="*/ 187 h 1095"/>
                <a:gd name="T8" fmla="*/ 0 w 251"/>
                <a:gd name="T9" fmla="*/ 187 h 1095"/>
                <a:gd name="T10" fmla="*/ 0 w 251"/>
                <a:gd name="T11" fmla="*/ 1095 h 1095"/>
                <a:gd name="T12" fmla="*/ 0 w 251"/>
                <a:gd name="T13" fmla="*/ 294 h 1095"/>
                <a:gd name="T14" fmla="*/ 251 w 251"/>
                <a:gd name="T15" fmla="*/ 294 h 1095"/>
                <a:gd name="T16" fmla="*/ 251 w 251"/>
                <a:gd name="T17" fmla="*/ 1095 h 1095"/>
                <a:gd name="T18" fmla="*/ 0 w 251"/>
                <a:gd name="T19" fmla="*/ 1095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95">
                  <a:moveTo>
                    <a:pt x="0" y="187"/>
                  </a:moveTo>
                  <a:lnTo>
                    <a:pt x="0" y="0"/>
                  </a:lnTo>
                  <a:lnTo>
                    <a:pt x="251" y="0"/>
                  </a:lnTo>
                  <a:lnTo>
                    <a:pt x="251" y="187"/>
                  </a:lnTo>
                  <a:lnTo>
                    <a:pt x="0" y="187"/>
                  </a:lnTo>
                  <a:close/>
                  <a:moveTo>
                    <a:pt x="0" y="1095"/>
                  </a:moveTo>
                  <a:lnTo>
                    <a:pt x="0" y="294"/>
                  </a:lnTo>
                  <a:lnTo>
                    <a:pt x="251" y="294"/>
                  </a:lnTo>
                  <a:lnTo>
                    <a:pt x="251" y="1095"/>
                  </a:lnTo>
                  <a:lnTo>
                    <a:pt x="0" y="109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1" name="Freeform 10"/>
            <p:cNvSpPr>
              <a:spLocks noEditPoints="1"/>
            </p:cNvSpPr>
            <p:nvPr/>
          </p:nvSpPr>
          <p:spPr bwMode="auto">
            <a:xfrm>
              <a:off x="3544" y="2108"/>
              <a:ext cx="149" cy="213"/>
            </a:xfrm>
            <a:custGeom>
              <a:avLst/>
              <a:gdLst>
                <a:gd name="T0" fmla="*/ 525 w 771"/>
                <a:gd name="T1" fmla="*/ 1083 h 1103"/>
                <a:gd name="T2" fmla="*/ 525 w 771"/>
                <a:gd name="T3" fmla="*/ 990 h 1103"/>
                <a:gd name="T4" fmla="*/ 520 w 771"/>
                <a:gd name="T5" fmla="*/ 990 h 1103"/>
                <a:gd name="T6" fmla="*/ 297 w 771"/>
                <a:gd name="T7" fmla="*/ 1103 h 1103"/>
                <a:gd name="T8" fmla="*/ 0 w 771"/>
                <a:gd name="T9" fmla="*/ 807 h 1103"/>
                <a:gd name="T10" fmla="*/ 0 w 771"/>
                <a:gd name="T11" fmla="*/ 564 h 1103"/>
                <a:gd name="T12" fmla="*/ 314 w 771"/>
                <a:gd name="T13" fmla="*/ 268 h 1103"/>
                <a:gd name="T14" fmla="*/ 514 w 771"/>
                <a:gd name="T15" fmla="*/ 358 h 1103"/>
                <a:gd name="T16" fmla="*/ 520 w 771"/>
                <a:gd name="T17" fmla="*/ 358 h 1103"/>
                <a:gd name="T18" fmla="*/ 520 w 771"/>
                <a:gd name="T19" fmla="*/ 0 h 1103"/>
                <a:gd name="T20" fmla="*/ 771 w 771"/>
                <a:gd name="T21" fmla="*/ 0 h 1103"/>
                <a:gd name="T22" fmla="*/ 771 w 771"/>
                <a:gd name="T23" fmla="*/ 1083 h 1103"/>
                <a:gd name="T24" fmla="*/ 525 w 771"/>
                <a:gd name="T25" fmla="*/ 1083 h 1103"/>
                <a:gd name="T26" fmla="*/ 520 w 771"/>
                <a:gd name="T27" fmla="*/ 578 h 1103"/>
                <a:gd name="T28" fmla="*/ 381 w 771"/>
                <a:gd name="T29" fmla="*/ 448 h 1103"/>
                <a:gd name="T30" fmla="*/ 252 w 771"/>
                <a:gd name="T31" fmla="*/ 587 h 1103"/>
                <a:gd name="T32" fmla="*/ 252 w 771"/>
                <a:gd name="T33" fmla="*/ 773 h 1103"/>
                <a:gd name="T34" fmla="*/ 381 w 771"/>
                <a:gd name="T35" fmla="*/ 903 h 1103"/>
                <a:gd name="T36" fmla="*/ 517 w 771"/>
                <a:gd name="T37" fmla="*/ 765 h 1103"/>
                <a:gd name="T38" fmla="*/ 517 w 771"/>
                <a:gd name="T39" fmla="*/ 578 h 1103"/>
                <a:gd name="T40" fmla="*/ 520 w 771"/>
                <a:gd name="T41" fmla="*/ 578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1103">
                  <a:moveTo>
                    <a:pt x="525" y="1083"/>
                  </a:moveTo>
                  <a:lnTo>
                    <a:pt x="525" y="990"/>
                  </a:lnTo>
                  <a:lnTo>
                    <a:pt x="520" y="990"/>
                  </a:lnTo>
                  <a:cubicBezTo>
                    <a:pt x="469" y="1061"/>
                    <a:pt x="373" y="1103"/>
                    <a:pt x="297" y="1103"/>
                  </a:cubicBezTo>
                  <a:cubicBezTo>
                    <a:pt x="116" y="1103"/>
                    <a:pt x="0" y="993"/>
                    <a:pt x="0" y="807"/>
                  </a:cubicBezTo>
                  <a:lnTo>
                    <a:pt x="0" y="564"/>
                  </a:lnTo>
                  <a:cubicBezTo>
                    <a:pt x="0" y="381"/>
                    <a:pt x="139" y="268"/>
                    <a:pt x="314" y="268"/>
                  </a:cubicBezTo>
                  <a:cubicBezTo>
                    <a:pt x="393" y="268"/>
                    <a:pt x="472" y="302"/>
                    <a:pt x="514" y="358"/>
                  </a:cubicBezTo>
                  <a:lnTo>
                    <a:pt x="520" y="358"/>
                  </a:lnTo>
                  <a:lnTo>
                    <a:pt x="520" y="0"/>
                  </a:lnTo>
                  <a:lnTo>
                    <a:pt x="771" y="0"/>
                  </a:lnTo>
                  <a:lnTo>
                    <a:pt x="771" y="1083"/>
                  </a:lnTo>
                  <a:lnTo>
                    <a:pt x="525" y="1083"/>
                  </a:lnTo>
                  <a:close/>
                  <a:moveTo>
                    <a:pt x="520" y="578"/>
                  </a:moveTo>
                  <a:cubicBezTo>
                    <a:pt x="520" y="488"/>
                    <a:pt x="449" y="448"/>
                    <a:pt x="381" y="448"/>
                  </a:cubicBezTo>
                  <a:cubicBezTo>
                    <a:pt x="319" y="448"/>
                    <a:pt x="252" y="488"/>
                    <a:pt x="252" y="587"/>
                  </a:cubicBezTo>
                  <a:lnTo>
                    <a:pt x="252" y="773"/>
                  </a:lnTo>
                  <a:cubicBezTo>
                    <a:pt x="252" y="858"/>
                    <a:pt x="311" y="903"/>
                    <a:pt x="381" y="903"/>
                  </a:cubicBezTo>
                  <a:cubicBezTo>
                    <a:pt x="446" y="903"/>
                    <a:pt x="517" y="866"/>
                    <a:pt x="517" y="765"/>
                  </a:cubicBezTo>
                  <a:lnTo>
                    <a:pt x="517" y="578"/>
                  </a:lnTo>
                  <a:lnTo>
                    <a:pt x="520" y="57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2" name="Freeform 11"/>
            <p:cNvSpPr>
              <a:spLocks noEditPoints="1"/>
            </p:cNvSpPr>
            <p:nvPr/>
          </p:nvSpPr>
          <p:spPr bwMode="auto">
            <a:xfrm>
              <a:off x="3705" y="2159"/>
              <a:ext cx="145" cy="162"/>
            </a:xfrm>
            <a:custGeom>
              <a:avLst/>
              <a:gdLst>
                <a:gd name="T0" fmla="*/ 257 w 753"/>
                <a:gd name="T1" fmla="*/ 503 h 838"/>
                <a:gd name="T2" fmla="*/ 257 w 753"/>
                <a:gd name="T3" fmla="*/ 519 h 838"/>
                <a:gd name="T4" fmla="*/ 440 w 753"/>
                <a:gd name="T5" fmla="*/ 644 h 838"/>
                <a:gd name="T6" fmla="*/ 638 w 753"/>
                <a:gd name="T7" fmla="*/ 590 h 838"/>
                <a:gd name="T8" fmla="*/ 711 w 753"/>
                <a:gd name="T9" fmla="*/ 768 h 838"/>
                <a:gd name="T10" fmla="*/ 398 w 753"/>
                <a:gd name="T11" fmla="*/ 838 h 838"/>
                <a:gd name="T12" fmla="*/ 0 w 753"/>
                <a:gd name="T13" fmla="*/ 511 h 838"/>
                <a:gd name="T14" fmla="*/ 0 w 753"/>
                <a:gd name="T15" fmla="*/ 350 h 838"/>
                <a:gd name="T16" fmla="*/ 384 w 753"/>
                <a:gd name="T17" fmla="*/ 0 h 838"/>
                <a:gd name="T18" fmla="*/ 753 w 753"/>
                <a:gd name="T19" fmla="*/ 299 h 838"/>
                <a:gd name="T20" fmla="*/ 753 w 753"/>
                <a:gd name="T21" fmla="*/ 500 h 838"/>
                <a:gd name="T22" fmla="*/ 257 w 753"/>
                <a:gd name="T23" fmla="*/ 500 h 838"/>
                <a:gd name="T24" fmla="*/ 257 w 753"/>
                <a:gd name="T25" fmla="*/ 503 h 838"/>
                <a:gd name="T26" fmla="*/ 511 w 753"/>
                <a:gd name="T27" fmla="*/ 313 h 838"/>
                <a:gd name="T28" fmla="*/ 387 w 753"/>
                <a:gd name="T29" fmla="*/ 195 h 838"/>
                <a:gd name="T30" fmla="*/ 257 w 753"/>
                <a:gd name="T31" fmla="*/ 325 h 838"/>
                <a:gd name="T32" fmla="*/ 257 w 753"/>
                <a:gd name="T33" fmla="*/ 353 h 838"/>
                <a:gd name="T34" fmla="*/ 511 w 753"/>
                <a:gd name="T35" fmla="*/ 353 h 838"/>
                <a:gd name="T36" fmla="*/ 511 w 753"/>
                <a:gd name="T37" fmla="*/ 313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3" h="838">
                  <a:moveTo>
                    <a:pt x="257" y="503"/>
                  </a:moveTo>
                  <a:lnTo>
                    <a:pt x="257" y="519"/>
                  </a:lnTo>
                  <a:cubicBezTo>
                    <a:pt x="257" y="601"/>
                    <a:pt x="358" y="644"/>
                    <a:pt x="440" y="644"/>
                  </a:cubicBezTo>
                  <a:cubicBezTo>
                    <a:pt x="514" y="644"/>
                    <a:pt x="601" y="604"/>
                    <a:pt x="638" y="590"/>
                  </a:cubicBezTo>
                  <a:lnTo>
                    <a:pt x="711" y="768"/>
                  </a:lnTo>
                  <a:cubicBezTo>
                    <a:pt x="632" y="810"/>
                    <a:pt x="547" y="838"/>
                    <a:pt x="398" y="838"/>
                  </a:cubicBezTo>
                  <a:cubicBezTo>
                    <a:pt x="206" y="838"/>
                    <a:pt x="0" y="740"/>
                    <a:pt x="0" y="511"/>
                  </a:cubicBezTo>
                  <a:lnTo>
                    <a:pt x="0" y="350"/>
                  </a:lnTo>
                  <a:cubicBezTo>
                    <a:pt x="0" y="113"/>
                    <a:pt x="192" y="0"/>
                    <a:pt x="384" y="0"/>
                  </a:cubicBezTo>
                  <a:cubicBezTo>
                    <a:pt x="570" y="0"/>
                    <a:pt x="753" y="102"/>
                    <a:pt x="753" y="299"/>
                  </a:cubicBezTo>
                  <a:lnTo>
                    <a:pt x="753" y="500"/>
                  </a:lnTo>
                  <a:lnTo>
                    <a:pt x="257" y="500"/>
                  </a:lnTo>
                  <a:lnTo>
                    <a:pt x="257" y="503"/>
                  </a:lnTo>
                  <a:close/>
                  <a:moveTo>
                    <a:pt x="511" y="313"/>
                  </a:moveTo>
                  <a:cubicBezTo>
                    <a:pt x="511" y="229"/>
                    <a:pt x="451" y="195"/>
                    <a:pt x="387" y="195"/>
                  </a:cubicBezTo>
                  <a:cubicBezTo>
                    <a:pt x="316" y="195"/>
                    <a:pt x="257" y="234"/>
                    <a:pt x="257" y="325"/>
                  </a:cubicBezTo>
                  <a:lnTo>
                    <a:pt x="257" y="353"/>
                  </a:lnTo>
                  <a:lnTo>
                    <a:pt x="511" y="353"/>
                  </a:lnTo>
                  <a:lnTo>
                    <a:pt x="511" y="3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3" name="Freeform 12"/>
            <p:cNvSpPr>
              <a:spLocks/>
            </p:cNvSpPr>
            <p:nvPr/>
          </p:nvSpPr>
          <p:spPr bwMode="auto">
            <a:xfrm>
              <a:off x="3861" y="2107"/>
              <a:ext cx="212" cy="210"/>
            </a:xfrm>
            <a:custGeom>
              <a:avLst/>
              <a:gdLst>
                <a:gd name="T0" fmla="*/ 164 w 212"/>
                <a:gd name="T1" fmla="*/ 210 h 210"/>
                <a:gd name="T2" fmla="*/ 164 w 212"/>
                <a:gd name="T3" fmla="*/ 77 h 210"/>
                <a:gd name="T4" fmla="*/ 163 w 212"/>
                <a:gd name="T5" fmla="*/ 77 h 210"/>
                <a:gd name="T6" fmla="*/ 124 w 212"/>
                <a:gd name="T7" fmla="*/ 182 h 210"/>
                <a:gd name="T8" fmla="*/ 88 w 212"/>
                <a:gd name="T9" fmla="*/ 182 h 210"/>
                <a:gd name="T10" fmla="*/ 50 w 212"/>
                <a:gd name="T11" fmla="*/ 77 h 210"/>
                <a:gd name="T12" fmla="*/ 49 w 212"/>
                <a:gd name="T13" fmla="*/ 77 h 210"/>
                <a:gd name="T14" fmla="*/ 49 w 212"/>
                <a:gd name="T15" fmla="*/ 210 h 210"/>
                <a:gd name="T16" fmla="*/ 0 w 212"/>
                <a:gd name="T17" fmla="*/ 210 h 210"/>
                <a:gd name="T18" fmla="*/ 0 w 212"/>
                <a:gd name="T19" fmla="*/ 0 h 210"/>
                <a:gd name="T20" fmla="*/ 66 w 212"/>
                <a:gd name="T21" fmla="*/ 0 h 210"/>
                <a:gd name="T22" fmla="*/ 107 w 212"/>
                <a:gd name="T23" fmla="*/ 109 h 210"/>
                <a:gd name="T24" fmla="*/ 147 w 212"/>
                <a:gd name="T25" fmla="*/ 0 h 210"/>
                <a:gd name="T26" fmla="*/ 212 w 212"/>
                <a:gd name="T27" fmla="*/ 0 h 210"/>
                <a:gd name="T28" fmla="*/ 212 w 212"/>
                <a:gd name="T29" fmla="*/ 210 h 210"/>
                <a:gd name="T30" fmla="*/ 164 w 212"/>
                <a:gd name="T31"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10">
                  <a:moveTo>
                    <a:pt x="164" y="210"/>
                  </a:moveTo>
                  <a:lnTo>
                    <a:pt x="164" y="77"/>
                  </a:lnTo>
                  <a:lnTo>
                    <a:pt x="163" y="77"/>
                  </a:lnTo>
                  <a:lnTo>
                    <a:pt x="124" y="182"/>
                  </a:lnTo>
                  <a:lnTo>
                    <a:pt x="88" y="182"/>
                  </a:lnTo>
                  <a:lnTo>
                    <a:pt x="50" y="77"/>
                  </a:lnTo>
                  <a:lnTo>
                    <a:pt x="49" y="77"/>
                  </a:lnTo>
                  <a:lnTo>
                    <a:pt x="49" y="210"/>
                  </a:lnTo>
                  <a:lnTo>
                    <a:pt x="0" y="210"/>
                  </a:lnTo>
                  <a:lnTo>
                    <a:pt x="0" y="0"/>
                  </a:lnTo>
                  <a:lnTo>
                    <a:pt x="66" y="0"/>
                  </a:lnTo>
                  <a:lnTo>
                    <a:pt x="107" y="109"/>
                  </a:lnTo>
                  <a:lnTo>
                    <a:pt x="147" y="0"/>
                  </a:lnTo>
                  <a:lnTo>
                    <a:pt x="212" y="0"/>
                  </a:lnTo>
                  <a:lnTo>
                    <a:pt x="212" y="210"/>
                  </a:lnTo>
                  <a:lnTo>
                    <a:pt x="164" y="210"/>
                  </a:lnTo>
                  <a:close/>
                </a:path>
              </a:pathLst>
            </a:custGeom>
            <a:solidFill>
              <a:srgbClr val="000000"/>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4" name="Freeform 13"/>
            <p:cNvSpPr>
              <a:spLocks noEditPoints="1"/>
            </p:cNvSpPr>
            <p:nvPr/>
          </p:nvSpPr>
          <p:spPr bwMode="auto">
            <a:xfrm>
              <a:off x="4086" y="2159"/>
              <a:ext cx="149" cy="162"/>
            </a:xfrm>
            <a:custGeom>
              <a:avLst/>
              <a:gdLst>
                <a:gd name="T0" fmla="*/ 387 w 768"/>
                <a:gd name="T1" fmla="*/ 838 h 838"/>
                <a:gd name="T2" fmla="*/ 0 w 768"/>
                <a:gd name="T3" fmla="*/ 516 h 838"/>
                <a:gd name="T4" fmla="*/ 0 w 768"/>
                <a:gd name="T5" fmla="*/ 344 h 838"/>
                <a:gd name="T6" fmla="*/ 381 w 768"/>
                <a:gd name="T7" fmla="*/ 0 h 838"/>
                <a:gd name="T8" fmla="*/ 768 w 768"/>
                <a:gd name="T9" fmla="*/ 336 h 838"/>
                <a:gd name="T10" fmla="*/ 768 w 768"/>
                <a:gd name="T11" fmla="*/ 502 h 838"/>
                <a:gd name="T12" fmla="*/ 387 w 768"/>
                <a:gd name="T13" fmla="*/ 838 h 838"/>
                <a:gd name="T14" fmla="*/ 514 w 768"/>
                <a:gd name="T15" fmla="*/ 319 h 838"/>
                <a:gd name="T16" fmla="*/ 384 w 768"/>
                <a:gd name="T17" fmla="*/ 192 h 838"/>
                <a:gd name="T18" fmla="*/ 257 w 768"/>
                <a:gd name="T19" fmla="*/ 325 h 838"/>
                <a:gd name="T20" fmla="*/ 257 w 768"/>
                <a:gd name="T21" fmla="*/ 522 h 838"/>
                <a:gd name="T22" fmla="*/ 387 w 768"/>
                <a:gd name="T23" fmla="*/ 646 h 838"/>
                <a:gd name="T24" fmla="*/ 514 w 768"/>
                <a:gd name="T25" fmla="*/ 519 h 838"/>
                <a:gd name="T26" fmla="*/ 514 w 768"/>
                <a:gd name="T27" fmla="*/ 319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838">
                  <a:moveTo>
                    <a:pt x="387" y="838"/>
                  </a:moveTo>
                  <a:cubicBezTo>
                    <a:pt x="195" y="838"/>
                    <a:pt x="0" y="751"/>
                    <a:pt x="0" y="516"/>
                  </a:cubicBezTo>
                  <a:lnTo>
                    <a:pt x="0" y="344"/>
                  </a:lnTo>
                  <a:cubicBezTo>
                    <a:pt x="0" y="113"/>
                    <a:pt x="192" y="0"/>
                    <a:pt x="381" y="0"/>
                  </a:cubicBezTo>
                  <a:cubicBezTo>
                    <a:pt x="573" y="0"/>
                    <a:pt x="768" y="104"/>
                    <a:pt x="768" y="336"/>
                  </a:cubicBezTo>
                  <a:lnTo>
                    <a:pt x="768" y="502"/>
                  </a:lnTo>
                  <a:cubicBezTo>
                    <a:pt x="768" y="737"/>
                    <a:pt x="568" y="838"/>
                    <a:pt x="387" y="838"/>
                  </a:cubicBezTo>
                  <a:close/>
                  <a:moveTo>
                    <a:pt x="514" y="319"/>
                  </a:moveTo>
                  <a:cubicBezTo>
                    <a:pt x="514" y="243"/>
                    <a:pt x="460" y="192"/>
                    <a:pt x="384" y="192"/>
                  </a:cubicBezTo>
                  <a:cubicBezTo>
                    <a:pt x="314" y="192"/>
                    <a:pt x="257" y="237"/>
                    <a:pt x="257" y="325"/>
                  </a:cubicBezTo>
                  <a:lnTo>
                    <a:pt x="257" y="522"/>
                  </a:lnTo>
                  <a:cubicBezTo>
                    <a:pt x="257" y="601"/>
                    <a:pt x="308" y="646"/>
                    <a:pt x="387" y="646"/>
                  </a:cubicBezTo>
                  <a:cubicBezTo>
                    <a:pt x="458" y="646"/>
                    <a:pt x="514" y="604"/>
                    <a:pt x="514" y="519"/>
                  </a:cubicBezTo>
                  <a:lnTo>
                    <a:pt x="514" y="31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5" name="Freeform 14"/>
            <p:cNvSpPr>
              <a:spLocks noEditPoints="1"/>
            </p:cNvSpPr>
            <p:nvPr/>
          </p:nvSpPr>
          <p:spPr bwMode="auto">
            <a:xfrm>
              <a:off x="4247" y="2108"/>
              <a:ext cx="148" cy="213"/>
            </a:xfrm>
            <a:custGeom>
              <a:avLst/>
              <a:gdLst>
                <a:gd name="T0" fmla="*/ 525 w 771"/>
                <a:gd name="T1" fmla="*/ 1083 h 1103"/>
                <a:gd name="T2" fmla="*/ 525 w 771"/>
                <a:gd name="T3" fmla="*/ 990 h 1103"/>
                <a:gd name="T4" fmla="*/ 519 w 771"/>
                <a:gd name="T5" fmla="*/ 990 h 1103"/>
                <a:gd name="T6" fmla="*/ 297 w 771"/>
                <a:gd name="T7" fmla="*/ 1103 h 1103"/>
                <a:gd name="T8" fmla="*/ 0 w 771"/>
                <a:gd name="T9" fmla="*/ 807 h 1103"/>
                <a:gd name="T10" fmla="*/ 0 w 771"/>
                <a:gd name="T11" fmla="*/ 564 h 1103"/>
                <a:gd name="T12" fmla="*/ 313 w 771"/>
                <a:gd name="T13" fmla="*/ 268 h 1103"/>
                <a:gd name="T14" fmla="*/ 514 w 771"/>
                <a:gd name="T15" fmla="*/ 358 h 1103"/>
                <a:gd name="T16" fmla="*/ 519 w 771"/>
                <a:gd name="T17" fmla="*/ 358 h 1103"/>
                <a:gd name="T18" fmla="*/ 519 w 771"/>
                <a:gd name="T19" fmla="*/ 0 h 1103"/>
                <a:gd name="T20" fmla="*/ 771 w 771"/>
                <a:gd name="T21" fmla="*/ 0 h 1103"/>
                <a:gd name="T22" fmla="*/ 771 w 771"/>
                <a:gd name="T23" fmla="*/ 1083 h 1103"/>
                <a:gd name="T24" fmla="*/ 525 w 771"/>
                <a:gd name="T25" fmla="*/ 1083 h 1103"/>
                <a:gd name="T26" fmla="*/ 519 w 771"/>
                <a:gd name="T27" fmla="*/ 578 h 1103"/>
                <a:gd name="T28" fmla="*/ 381 w 771"/>
                <a:gd name="T29" fmla="*/ 448 h 1103"/>
                <a:gd name="T30" fmla="*/ 251 w 771"/>
                <a:gd name="T31" fmla="*/ 587 h 1103"/>
                <a:gd name="T32" fmla="*/ 251 w 771"/>
                <a:gd name="T33" fmla="*/ 773 h 1103"/>
                <a:gd name="T34" fmla="*/ 381 w 771"/>
                <a:gd name="T35" fmla="*/ 903 h 1103"/>
                <a:gd name="T36" fmla="*/ 517 w 771"/>
                <a:gd name="T37" fmla="*/ 765 h 1103"/>
                <a:gd name="T38" fmla="*/ 517 w 771"/>
                <a:gd name="T39" fmla="*/ 578 h 1103"/>
                <a:gd name="T40" fmla="*/ 519 w 771"/>
                <a:gd name="T41" fmla="*/ 578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1103">
                  <a:moveTo>
                    <a:pt x="525" y="1083"/>
                  </a:moveTo>
                  <a:lnTo>
                    <a:pt x="525" y="990"/>
                  </a:lnTo>
                  <a:lnTo>
                    <a:pt x="519" y="990"/>
                  </a:lnTo>
                  <a:cubicBezTo>
                    <a:pt x="469" y="1061"/>
                    <a:pt x="373" y="1103"/>
                    <a:pt x="297" y="1103"/>
                  </a:cubicBezTo>
                  <a:cubicBezTo>
                    <a:pt x="116" y="1103"/>
                    <a:pt x="0" y="993"/>
                    <a:pt x="0" y="807"/>
                  </a:cubicBezTo>
                  <a:lnTo>
                    <a:pt x="0" y="564"/>
                  </a:lnTo>
                  <a:cubicBezTo>
                    <a:pt x="0" y="381"/>
                    <a:pt x="138" y="268"/>
                    <a:pt x="313" y="268"/>
                  </a:cubicBezTo>
                  <a:cubicBezTo>
                    <a:pt x="392" y="268"/>
                    <a:pt x="472" y="302"/>
                    <a:pt x="514" y="358"/>
                  </a:cubicBezTo>
                  <a:lnTo>
                    <a:pt x="519" y="358"/>
                  </a:lnTo>
                  <a:lnTo>
                    <a:pt x="519" y="0"/>
                  </a:lnTo>
                  <a:lnTo>
                    <a:pt x="771" y="0"/>
                  </a:lnTo>
                  <a:lnTo>
                    <a:pt x="771" y="1083"/>
                  </a:lnTo>
                  <a:lnTo>
                    <a:pt x="525" y="1083"/>
                  </a:lnTo>
                  <a:close/>
                  <a:moveTo>
                    <a:pt x="519" y="578"/>
                  </a:moveTo>
                  <a:cubicBezTo>
                    <a:pt x="519" y="488"/>
                    <a:pt x="449" y="448"/>
                    <a:pt x="381" y="448"/>
                  </a:cubicBezTo>
                  <a:cubicBezTo>
                    <a:pt x="319" y="448"/>
                    <a:pt x="251" y="488"/>
                    <a:pt x="251" y="587"/>
                  </a:cubicBezTo>
                  <a:lnTo>
                    <a:pt x="251" y="773"/>
                  </a:lnTo>
                  <a:cubicBezTo>
                    <a:pt x="251" y="858"/>
                    <a:pt x="311" y="903"/>
                    <a:pt x="381" y="903"/>
                  </a:cubicBezTo>
                  <a:cubicBezTo>
                    <a:pt x="446" y="903"/>
                    <a:pt x="517" y="866"/>
                    <a:pt x="517" y="765"/>
                  </a:cubicBezTo>
                  <a:lnTo>
                    <a:pt x="517" y="578"/>
                  </a:lnTo>
                  <a:lnTo>
                    <a:pt x="519" y="57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6" name="Freeform 15"/>
            <p:cNvSpPr>
              <a:spLocks noEditPoints="1"/>
            </p:cNvSpPr>
            <p:nvPr/>
          </p:nvSpPr>
          <p:spPr bwMode="auto">
            <a:xfrm>
              <a:off x="4405" y="2159"/>
              <a:ext cx="145" cy="162"/>
            </a:xfrm>
            <a:custGeom>
              <a:avLst/>
              <a:gdLst>
                <a:gd name="T0" fmla="*/ 256 w 753"/>
                <a:gd name="T1" fmla="*/ 503 h 838"/>
                <a:gd name="T2" fmla="*/ 256 w 753"/>
                <a:gd name="T3" fmla="*/ 519 h 838"/>
                <a:gd name="T4" fmla="*/ 440 w 753"/>
                <a:gd name="T5" fmla="*/ 644 h 838"/>
                <a:gd name="T6" fmla="*/ 637 w 753"/>
                <a:gd name="T7" fmla="*/ 590 h 838"/>
                <a:gd name="T8" fmla="*/ 711 w 753"/>
                <a:gd name="T9" fmla="*/ 768 h 838"/>
                <a:gd name="T10" fmla="*/ 398 w 753"/>
                <a:gd name="T11" fmla="*/ 838 h 838"/>
                <a:gd name="T12" fmla="*/ 0 w 753"/>
                <a:gd name="T13" fmla="*/ 511 h 838"/>
                <a:gd name="T14" fmla="*/ 0 w 753"/>
                <a:gd name="T15" fmla="*/ 350 h 838"/>
                <a:gd name="T16" fmla="*/ 383 w 753"/>
                <a:gd name="T17" fmla="*/ 0 h 838"/>
                <a:gd name="T18" fmla="*/ 753 w 753"/>
                <a:gd name="T19" fmla="*/ 299 h 838"/>
                <a:gd name="T20" fmla="*/ 753 w 753"/>
                <a:gd name="T21" fmla="*/ 500 h 838"/>
                <a:gd name="T22" fmla="*/ 256 w 753"/>
                <a:gd name="T23" fmla="*/ 500 h 838"/>
                <a:gd name="T24" fmla="*/ 256 w 753"/>
                <a:gd name="T25" fmla="*/ 503 h 838"/>
                <a:gd name="T26" fmla="*/ 510 w 753"/>
                <a:gd name="T27" fmla="*/ 313 h 838"/>
                <a:gd name="T28" fmla="*/ 386 w 753"/>
                <a:gd name="T29" fmla="*/ 195 h 838"/>
                <a:gd name="T30" fmla="*/ 256 w 753"/>
                <a:gd name="T31" fmla="*/ 325 h 838"/>
                <a:gd name="T32" fmla="*/ 256 w 753"/>
                <a:gd name="T33" fmla="*/ 353 h 838"/>
                <a:gd name="T34" fmla="*/ 510 w 753"/>
                <a:gd name="T35" fmla="*/ 353 h 838"/>
                <a:gd name="T36" fmla="*/ 510 w 753"/>
                <a:gd name="T37" fmla="*/ 313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3" h="838">
                  <a:moveTo>
                    <a:pt x="256" y="503"/>
                  </a:moveTo>
                  <a:lnTo>
                    <a:pt x="256" y="519"/>
                  </a:lnTo>
                  <a:cubicBezTo>
                    <a:pt x="256" y="601"/>
                    <a:pt x="358" y="644"/>
                    <a:pt x="440" y="644"/>
                  </a:cubicBezTo>
                  <a:cubicBezTo>
                    <a:pt x="513" y="644"/>
                    <a:pt x="601" y="604"/>
                    <a:pt x="637" y="590"/>
                  </a:cubicBezTo>
                  <a:lnTo>
                    <a:pt x="711" y="768"/>
                  </a:lnTo>
                  <a:cubicBezTo>
                    <a:pt x="632" y="810"/>
                    <a:pt x="547" y="838"/>
                    <a:pt x="398" y="838"/>
                  </a:cubicBezTo>
                  <a:cubicBezTo>
                    <a:pt x="206" y="838"/>
                    <a:pt x="0" y="740"/>
                    <a:pt x="0" y="511"/>
                  </a:cubicBezTo>
                  <a:lnTo>
                    <a:pt x="0" y="350"/>
                  </a:lnTo>
                  <a:cubicBezTo>
                    <a:pt x="0" y="113"/>
                    <a:pt x="192" y="0"/>
                    <a:pt x="383" y="0"/>
                  </a:cubicBezTo>
                  <a:cubicBezTo>
                    <a:pt x="570" y="0"/>
                    <a:pt x="753" y="102"/>
                    <a:pt x="753" y="299"/>
                  </a:cubicBezTo>
                  <a:lnTo>
                    <a:pt x="753" y="500"/>
                  </a:lnTo>
                  <a:lnTo>
                    <a:pt x="256" y="500"/>
                  </a:lnTo>
                  <a:lnTo>
                    <a:pt x="256" y="503"/>
                  </a:lnTo>
                  <a:close/>
                  <a:moveTo>
                    <a:pt x="510" y="313"/>
                  </a:moveTo>
                  <a:cubicBezTo>
                    <a:pt x="510" y="229"/>
                    <a:pt x="451" y="195"/>
                    <a:pt x="386" y="195"/>
                  </a:cubicBezTo>
                  <a:cubicBezTo>
                    <a:pt x="316" y="195"/>
                    <a:pt x="256" y="234"/>
                    <a:pt x="256" y="325"/>
                  </a:cubicBezTo>
                  <a:lnTo>
                    <a:pt x="256" y="353"/>
                  </a:lnTo>
                  <a:lnTo>
                    <a:pt x="510" y="353"/>
                  </a:lnTo>
                  <a:lnTo>
                    <a:pt x="510" y="3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7" name="Freeform 16"/>
            <p:cNvSpPr>
              <a:spLocks/>
            </p:cNvSpPr>
            <p:nvPr/>
          </p:nvSpPr>
          <p:spPr bwMode="auto">
            <a:xfrm>
              <a:off x="4559" y="2107"/>
              <a:ext cx="75" cy="213"/>
            </a:xfrm>
            <a:custGeom>
              <a:avLst/>
              <a:gdLst>
                <a:gd name="T0" fmla="*/ 229 w 390"/>
                <a:gd name="T1" fmla="*/ 1104 h 1104"/>
                <a:gd name="T2" fmla="*/ 0 w 390"/>
                <a:gd name="T3" fmla="*/ 883 h 1104"/>
                <a:gd name="T4" fmla="*/ 0 w 390"/>
                <a:gd name="T5" fmla="*/ 0 h 1104"/>
                <a:gd name="T6" fmla="*/ 252 w 390"/>
                <a:gd name="T7" fmla="*/ 0 h 1104"/>
                <a:gd name="T8" fmla="*/ 252 w 390"/>
                <a:gd name="T9" fmla="*/ 821 h 1104"/>
                <a:gd name="T10" fmla="*/ 316 w 390"/>
                <a:gd name="T11" fmla="*/ 883 h 1104"/>
                <a:gd name="T12" fmla="*/ 390 w 390"/>
                <a:gd name="T13" fmla="*/ 878 h 1104"/>
                <a:gd name="T14" fmla="*/ 390 w 390"/>
                <a:gd name="T15" fmla="*/ 1078 h 1104"/>
                <a:gd name="T16" fmla="*/ 229 w 390"/>
                <a:gd name="T17" fmla="*/ 110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1104">
                  <a:moveTo>
                    <a:pt x="229" y="1104"/>
                  </a:moveTo>
                  <a:cubicBezTo>
                    <a:pt x="60" y="1104"/>
                    <a:pt x="0" y="993"/>
                    <a:pt x="0" y="883"/>
                  </a:cubicBezTo>
                  <a:lnTo>
                    <a:pt x="0" y="0"/>
                  </a:lnTo>
                  <a:lnTo>
                    <a:pt x="252" y="0"/>
                  </a:lnTo>
                  <a:lnTo>
                    <a:pt x="252" y="821"/>
                  </a:lnTo>
                  <a:cubicBezTo>
                    <a:pt x="252" y="855"/>
                    <a:pt x="263" y="883"/>
                    <a:pt x="316" y="883"/>
                  </a:cubicBezTo>
                  <a:cubicBezTo>
                    <a:pt x="339" y="883"/>
                    <a:pt x="362" y="881"/>
                    <a:pt x="390" y="878"/>
                  </a:cubicBezTo>
                  <a:lnTo>
                    <a:pt x="390" y="1078"/>
                  </a:lnTo>
                  <a:cubicBezTo>
                    <a:pt x="345" y="1092"/>
                    <a:pt x="283" y="1104"/>
                    <a:pt x="229" y="1104"/>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8" name="Rectangle 17"/>
            <p:cNvSpPr>
              <a:spLocks noChangeArrowheads="1"/>
            </p:cNvSpPr>
            <p:nvPr/>
          </p:nvSpPr>
          <p:spPr bwMode="auto">
            <a:xfrm>
              <a:off x="4641" y="2304"/>
              <a:ext cx="9" cy="13"/>
            </a:xfrm>
            <a:prstGeom prst="rect">
              <a:avLst/>
            </a:prstGeom>
            <a:solidFill>
              <a:srgbClr val="000000"/>
            </a:solid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19" name="Freeform 18"/>
            <p:cNvSpPr>
              <a:spLocks/>
            </p:cNvSpPr>
            <p:nvPr/>
          </p:nvSpPr>
          <p:spPr bwMode="auto">
            <a:xfrm>
              <a:off x="4658" y="2262"/>
              <a:ext cx="43" cy="56"/>
            </a:xfrm>
            <a:custGeom>
              <a:avLst/>
              <a:gdLst>
                <a:gd name="T0" fmla="*/ 116 w 223"/>
                <a:gd name="T1" fmla="*/ 291 h 291"/>
                <a:gd name="T2" fmla="*/ 0 w 223"/>
                <a:gd name="T3" fmla="*/ 178 h 291"/>
                <a:gd name="T4" fmla="*/ 0 w 223"/>
                <a:gd name="T5" fmla="*/ 116 h 291"/>
                <a:gd name="T6" fmla="*/ 113 w 223"/>
                <a:gd name="T7" fmla="*/ 0 h 291"/>
                <a:gd name="T8" fmla="*/ 220 w 223"/>
                <a:gd name="T9" fmla="*/ 91 h 291"/>
                <a:gd name="T10" fmla="*/ 220 w 223"/>
                <a:gd name="T11" fmla="*/ 99 h 291"/>
                <a:gd name="T12" fmla="*/ 181 w 223"/>
                <a:gd name="T13" fmla="*/ 99 h 291"/>
                <a:gd name="T14" fmla="*/ 181 w 223"/>
                <a:gd name="T15" fmla="*/ 91 h 291"/>
                <a:gd name="T16" fmla="*/ 116 w 223"/>
                <a:gd name="T17" fmla="*/ 34 h 291"/>
                <a:gd name="T18" fmla="*/ 45 w 223"/>
                <a:gd name="T19" fmla="*/ 113 h 291"/>
                <a:gd name="T20" fmla="*/ 45 w 223"/>
                <a:gd name="T21" fmla="*/ 178 h 291"/>
                <a:gd name="T22" fmla="*/ 116 w 223"/>
                <a:gd name="T23" fmla="*/ 254 h 291"/>
                <a:gd name="T24" fmla="*/ 181 w 223"/>
                <a:gd name="T25" fmla="*/ 201 h 291"/>
                <a:gd name="T26" fmla="*/ 181 w 223"/>
                <a:gd name="T27" fmla="*/ 192 h 291"/>
                <a:gd name="T28" fmla="*/ 220 w 223"/>
                <a:gd name="T29" fmla="*/ 192 h 291"/>
                <a:gd name="T30" fmla="*/ 220 w 223"/>
                <a:gd name="T31" fmla="*/ 201 h 291"/>
                <a:gd name="T32" fmla="*/ 116 w 223"/>
                <a:gd name="T33"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3" h="291">
                  <a:moveTo>
                    <a:pt x="116" y="291"/>
                  </a:moveTo>
                  <a:cubicBezTo>
                    <a:pt x="45" y="291"/>
                    <a:pt x="0" y="252"/>
                    <a:pt x="0" y="178"/>
                  </a:cubicBezTo>
                  <a:lnTo>
                    <a:pt x="0" y="116"/>
                  </a:lnTo>
                  <a:cubicBezTo>
                    <a:pt x="0" y="46"/>
                    <a:pt x="45" y="0"/>
                    <a:pt x="113" y="0"/>
                  </a:cubicBezTo>
                  <a:cubicBezTo>
                    <a:pt x="181" y="0"/>
                    <a:pt x="220" y="40"/>
                    <a:pt x="220" y="91"/>
                  </a:cubicBezTo>
                  <a:lnTo>
                    <a:pt x="220" y="99"/>
                  </a:lnTo>
                  <a:lnTo>
                    <a:pt x="181" y="99"/>
                  </a:lnTo>
                  <a:lnTo>
                    <a:pt x="181" y="91"/>
                  </a:lnTo>
                  <a:cubicBezTo>
                    <a:pt x="181" y="68"/>
                    <a:pt x="164" y="34"/>
                    <a:pt x="116" y="34"/>
                  </a:cubicBezTo>
                  <a:cubicBezTo>
                    <a:pt x="68" y="34"/>
                    <a:pt x="45" y="65"/>
                    <a:pt x="45" y="113"/>
                  </a:cubicBezTo>
                  <a:lnTo>
                    <a:pt x="45" y="178"/>
                  </a:lnTo>
                  <a:cubicBezTo>
                    <a:pt x="45" y="223"/>
                    <a:pt x="65" y="254"/>
                    <a:pt x="116" y="254"/>
                  </a:cubicBezTo>
                  <a:cubicBezTo>
                    <a:pt x="164" y="254"/>
                    <a:pt x="181" y="223"/>
                    <a:pt x="181" y="201"/>
                  </a:cubicBezTo>
                  <a:lnTo>
                    <a:pt x="181" y="192"/>
                  </a:lnTo>
                  <a:lnTo>
                    <a:pt x="220" y="192"/>
                  </a:lnTo>
                  <a:lnTo>
                    <a:pt x="220" y="201"/>
                  </a:lnTo>
                  <a:cubicBezTo>
                    <a:pt x="223" y="254"/>
                    <a:pt x="186" y="291"/>
                    <a:pt x="116" y="29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20" name="Freeform 19"/>
            <p:cNvSpPr>
              <a:spLocks noEditPoints="1"/>
            </p:cNvSpPr>
            <p:nvPr/>
          </p:nvSpPr>
          <p:spPr bwMode="auto">
            <a:xfrm>
              <a:off x="4706" y="2262"/>
              <a:ext cx="44" cy="56"/>
            </a:xfrm>
            <a:custGeom>
              <a:avLst/>
              <a:gdLst>
                <a:gd name="T0" fmla="*/ 113 w 226"/>
                <a:gd name="T1" fmla="*/ 291 h 291"/>
                <a:gd name="T2" fmla="*/ 0 w 226"/>
                <a:gd name="T3" fmla="*/ 181 h 291"/>
                <a:gd name="T4" fmla="*/ 0 w 226"/>
                <a:gd name="T5" fmla="*/ 116 h 291"/>
                <a:gd name="T6" fmla="*/ 113 w 226"/>
                <a:gd name="T7" fmla="*/ 0 h 291"/>
                <a:gd name="T8" fmla="*/ 226 w 226"/>
                <a:gd name="T9" fmla="*/ 113 h 291"/>
                <a:gd name="T10" fmla="*/ 226 w 226"/>
                <a:gd name="T11" fmla="*/ 178 h 291"/>
                <a:gd name="T12" fmla="*/ 113 w 226"/>
                <a:gd name="T13" fmla="*/ 291 h 291"/>
                <a:gd name="T14" fmla="*/ 181 w 226"/>
                <a:gd name="T15" fmla="*/ 113 h 291"/>
                <a:gd name="T16" fmla="*/ 113 w 226"/>
                <a:gd name="T17" fmla="*/ 37 h 291"/>
                <a:gd name="T18" fmla="*/ 45 w 226"/>
                <a:gd name="T19" fmla="*/ 116 h 291"/>
                <a:gd name="T20" fmla="*/ 45 w 226"/>
                <a:gd name="T21" fmla="*/ 181 h 291"/>
                <a:gd name="T22" fmla="*/ 113 w 226"/>
                <a:gd name="T23" fmla="*/ 257 h 291"/>
                <a:gd name="T24" fmla="*/ 181 w 226"/>
                <a:gd name="T25" fmla="*/ 178 h 291"/>
                <a:gd name="T26" fmla="*/ 181 w 226"/>
                <a:gd name="T27" fmla="*/ 113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6" h="291">
                  <a:moveTo>
                    <a:pt x="113" y="291"/>
                  </a:moveTo>
                  <a:cubicBezTo>
                    <a:pt x="43" y="291"/>
                    <a:pt x="0" y="252"/>
                    <a:pt x="0" y="181"/>
                  </a:cubicBezTo>
                  <a:lnTo>
                    <a:pt x="0" y="116"/>
                  </a:lnTo>
                  <a:cubicBezTo>
                    <a:pt x="0" y="43"/>
                    <a:pt x="45" y="0"/>
                    <a:pt x="113" y="0"/>
                  </a:cubicBezTo>
                  <a:cubicBezTo>
                    <a:pt x="184" y="0"/>
                    <a:pt x="226" y="43"/>
                    <a:pt x="226" y="113"/>
                  </a:cubicBezTo>
                  <a:lnTo>
                    <a:pt x="226" y="178"/>
                  </a:lnTo>
                  <a:cubicBezTo>
                    <a:pt x="226" y="252"/>
                    <a:pt x="178" y="291"/>
                    <a:pt x="113" y="291"/>
                  </a:cubicBezTo>
                  <a:close/>
                  <a:moveTo>
                    <a:pt x="181" y="113"/>
                  </a:moveTo>
                  <a:cubicBezTo>
                    <a:pt x="181" y="71"/>
                    <a:pt x="164" y="37"/>
                    <a:pt x="113" y="37"/>
                  </a:cubicBezTo>
                  <a:cubicBezTo>
                    <a:pt x="65" y="37"/>
                    <a:pt x="45" y="68"/>
                    <a:pt x="45" y="116"/>
                  </a:cubicBezTo>
                  <a:lnTo>
                    <a:pt x="45" y="181"/>
                  </a:lnTo>
                  <a:cubicBezTo>
                    <a:pt x="45" y="223"/>
                    <a:pt x="62" y="257"/>
                    <a:pt x="113" y="257"/>
                  </a:cubicBezTo>
                  <a:cubicBezTo>
                    <a:pt x="161" y="257"/>
                    <a:pt x="181" y="226"/>
                    <a:pt x="181" y="178"/>
                  </a:cubicBezTo>
                  <a:lnTo>
                    <a:pt x="181" y="11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21" name="Freeform 20"/>
            <p:cNvSpPr>
              <a:spLocks/>
            </p:cNvSpPr>
            <p:nvPr/>
          </p:nvSpPr>
          <p:spPr bwMode="auto">
            <a:xfrm>
              <a:off x="4758" y="2262"/>
              <a:ext cx="75" cy="55"/>
            </a:xfrm>
            <a:custGeom>
              <a:avLst/>
              <a:gdLst>
                <a:gd name="T0" fmla="*/ 339 w 384"/>
                <a:gd name="T1" fmla="*/ 287 h 287"/>
                <a:gd name="T2" fmla="*/ 339 w 384"/>
                <a:gd name="T3" fmla="*/ 107 h 287"/>
                <a:gd name="T4" fmla="*/ 285 w 384"/>
                <a:gd name="T5" fmla="*/ 39 h 287"/>
                <a:gd name="T6" fmla="*/ 212 w 384"/>
                <a:gd name="T7" fmla="*/ 124 h 287"/>
                <a:gd name="T8" fmla="*/ 212 w 384"/>
                <a:gd name="T9" fmla="*/ 287 h 287"/>
                <a:gd name="T10" fmla="*/ 170 w 384"/>
                <a:gd name="T11" fmla="*/ 287 h 287"/>
                <a:gd name="T12" fmla="*/ 170 w 384"/>
                <a:gd name="T13" fmla="*/ 107 h 287"/>
                <a:gd name="T14" fmla="*/ 116 w 384"/>
                <a:gd name="T15" fmla="*/ 39 h 287"/>
                <a:gd name="T16" fmla="*/ 43 w 384"/>
                <a:gd name="T17" fmla="*/ 121 h 287"/>
                <a:gd name="T18" fmla="*/ 43 w 384"/>
                <a:gd name="T19" fmla="*/ 285 h 287"/>
                <a:gd name="T20" fmla="*/ 0 w 384"/>
                <a:gd name="T21" fmla="*/ 285 h 287"/>
                <a:gd name="T22" fmla="*/ 0 w 384"/>
                <a:gd name="T23" fmla="*/ 5 h 287"/>
                <a:gd name="T24" fmla="*/ 40 w 384"/>
                <a:gd name="T25" fmla="*/ 5 h 287"/>
                <a:gd name="T26" fmla="*/ 40 w 384"/>
                <a:gd name="T27" fmla="*/ 50 h 287"/>
                <a:gd name="T28" fmla="*/ 43 w 384"/>
                <a:gd name="T29" fmla="*/ 50 h 287"/>
                <a:gd name="T30" fmla="*/ 130 w 384"/>
                <a:gd name="T31" fmla="*/ 0 h 287"/>
                <a:gd name="T32" fmla="*/ 206 w 384"/>
                <a:gd name="T33" fmla="*/ 50 h 287"/>
                <a:gd name="T34" fmla="*/ 209 w 384"/>
                <a:gd name="T35" fmla="*/ 50 h 287"/>
                <a:gd name="T36" fmla="*/ 299 w 384"/>
                <a:gd name="T37" fmla="*/ 0 h 287"/>
                <a:gd name="T38" fmla="*/ 384 w 384"/>
                <a:gd name="T39" fmla="*/ 87 h 287"/>
                <a:gd name="T40" fmla="*/ 384 w 384"/>
                <a:gd name="T41" fmla="*/ 285 h 287"/>
                <a:gd name="T42" fmla="*/ 339 w 384"/>
                <a:gd name="T43" fmla="*/ 285 h 287"/>
                <a:gd name="T44" fmla="*/ 339 w 384"/>
                <a:gd name="T45"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4" h="287">
                  <a:moveTo>
                    <a:pt x="339" y="287"/>
                  </a:moveTo>
                  <a:lnTo>
                    <a:pt x="339" y="107"/>
                  </a:lnTo>
                  <a:cubicBezTo>
                    <a:pt x="339" y="62"/>
                    <a:pt x="319" y="39"/>
                    <a:pt x="285" y="39"/>
                  </a:cubicBezTo>
                  <a:cubicBezTo>
                    <a:pt x="246" y="39"/>
                    <a:pt x="212" y="76"/>
                    <a:pt x="212" y="124"/>
                  </a:cubicBezTo>
                  <a:lnTo>
                    <a:pt x="212" y="287"/>
                  </a:lnTo>
                  <a:lnTo>
                    <a:pt x="170" y="287"/>
                  </a:lnTo>
                  <a:lnTo>
                    <a:pt x="170" y="107"/>
                  </a:lnTo>
                  <a:cubicBezTo>
                    <a:pt x="170" y="62"/>
                    <a:pt x="150" y="39"/>
                    <a:pt x="116" y="39"/>
                  </a:cubicBezTo>
                  <a:cubicBezTo>
                    <a:pt x="79" y="39"/>
                    <a:pt x="43" y="73"/>
                    <a:pt x="43" y="121"/>
                  </a:cubicBezTo>
                  <a:lnTo>
                    <a:pt x="43" y="285"/>
                  </a:lnTo>
                  <a:lnTo>
                    <a:pt x="0" y="285"/>
                  </a:lnTo>
                  <a:lnTo>
                    <a:pt x="0" y="5"/>
                  </a:lnTo>
                  <a:lnTo>
                    <a:pt x="40" y="5"/>
                  </a:lnTo>
                  <a:lnTo>
                    <a:pt x="40" y="50"/>
                  </a:lnTo>
                  <a:lnTo>
                    <a:pt x="43" y="50"/>
                  </a:lnTo>
                  <a:cubicBezTo>
                    <a:pt x="62" y="19"/>
                    <a:pt x="88" y="0"/>
                    <a:pt x="130" y="0"/>
                  </a:cubicBezTo>
                  <a:cubicBezTo>
                    <a:pt x="172" y="0"/>
                    <a:pt x="195" y="22"/>
                    <a:pt x="206" y="50"/>
                  </a:cubicBezTo>
                  <a:lnTo>
                    <a:pt x="209" y="50"/>
                  </a:lnTo>
                  <a:cubicBezTo>
                    <a:pt x="229" y="19"/>
                    <a:pt x="257" y="0"/>
                    <a:pt x="299" y="0"/>
                  </a:cubicBezTo>
                  <a:cubicBezTo>
                    <a:pt x="356" y="0"/>
                    <a:pt x="384" y="42"/>
                    <a:pt x="384" y="87"/>
                  </a:cubicBezTo>
                  <a:lnTo>
                    <a:pt x="384" y="285"/>
                  </a:lnTo>
                  <a:lnTo>
                    <a:pt x="339" y="285"/>
                  </a:lnTo>
                  <a:lnTo>
                    <a:pt x="339" y="287"/>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22" name="Freeform 21"/>
            <p:cNvSpPr>
              <a:spLocks/>
            </p:cNvSpPr>
            <p:nvPr/>
          </p:nvSpPr>
          <p:spPr bwMode="auto">
            <a:xfrm>
              <a:off x="2838" y="2037"/>
              <a:ext cx="304" cy="321"/>
            </a:xfrm>
            <a:custGeom>
              <a:avLst/>
              <a:gdLst>
                <a:gd name="T0" fmla="*/ 550 w 1572"/>
                <a:gd name="T1" fmla="*/ 1245 h 1665"/>
                <a:gd name="T2" fmla="*/ 352 w 1572"/>
                <a:gd name="T3" fmla="*/ 1036 h 1665"/>
                <a:gd name="T4" fmla="*/ 361 w 1572"/>
                <a:gd name="T5" fmla="*/ 0 h 1665"/>
                <a:gd name="T6" fmla="*/ 316 w 1572"/>
                <a:gd name="T7" fmla="*/ 6 h 1665"/>
                <a:gd name="T8" fmla="*/ 115 w 1572"/>
                <a:gd name="T9" fmla="*/ 229 h 1665"/>
                <a:gd name="T10" fmla="*/ 166 w 1572"/>
                <a:gd name="T11" fmla="*/ 1439 h 1665"/>
                <a:gd name="T12" fmla="*/ 383 w 1572"/>
                <a:gd name="T13" fmla="*/ 1645 h 1665"/>
                <a:gd name="T14" fmla="*/ 1433 w 1572"/>
                <a:gd name="T15" fmla="*/ 1397 h 1665"/>
                <a:gd name="T16" fmla="*/ 1566 w 1572"/>
                <a:gd name="T17" fmla="*/ 1191 h 1665"/>
                <a:gd name="T18" fmla="*/ 1572 w 1572"/>
                <a:gd name="T19" fmla="*/ 1103 h 1665"/>
                <a:gd name="T20" fmla="*/ 550 w 1572"/>
                <a:gd name="T21" fmla="*/ 1245 h 1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72" h="1665">
                  <a:moveTo>
                    <a:pt x="550" y="1245"/>
                  </a:moveTo>
                  <a:cubicBezTo>
                    <a:pt x="479" y="1236"/>
                    <a:pt x="383" y="1140"/>
                    <a:pt x="352" y="1036"/>
                  </a:cubicBezTo>
                  <a:cubicBezTo>
                    <a:pt x="251" y="697"/>
                    <a:pt x="254" y="336"/>
                    <a:pt x="361" y="0"/>
                  </a:cubicBezTo>
                  <a:cubicBezTo>
                    <a:pt x="347" y="3"/>
                    <a:pt x="330" y="3"/>
                    <a:pt x="316" y="6"/>
                  </a:cubicBezTo>
                  <a:cubicBezTo>
                    <a:pt x="245" y="17"/>
                    <a:pt x="149" y="119"/>
                    <a:pt x="115" y="229"/>
                  </a:cubicBezTo>
                  <a:cubicBezTo>
                    <a:pt x="0" y="627"/>
                    <a:pt x="19" y="1053"/>
                    <a:pt x="166" y="1439"/>
                  </a:cubicBezTo>
                  <a:cubicBezTo>
                    <a:pt x="208" y="1547"/>
                    <a:pt x="313" y="1640"/>
                    <a:pt x="383" y="1645"/>
                  </a:cubicBezTo>
                  <a:cubicBezTo>
                    <a:pt x="759" y="1665"/>
                    <a:pt x="1103" y="1558"/>
                    <a:pt x="1433" y="1397"/>
                  </a:cubicBezTo>
                  <a:cubicBezTo>
                    <a:pt x="1495" y="1366"/>
                    <a:pt x="1557" y="1270"/>
                    <a:pt x="1566" y="1191"/>
                  </a:cubicBezTo>
                  <a:cubicBezTo>
                    <a:pt x="1569" y="1163"/>
                    <a:pt x="1572" y="1132"/>
                    <a:pt x="1572" y="1103"/>
                  </a:cubicBezTo>
                  <a:cubicBezTo>
                    <a:pt x="1244" y="1219"/>
                    <a:pt x="906" y="1290"/>
                    <a:pt x="550" y="1245"/>
                  </a:cubicBezTo>
                  <a:close/>
                </a:path>
              </a:pathLst>
            </a:custGeom>
            <a:solidFill>
              <a:srgbClr val="FFD400"/>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sp>
          <p:nvSpPr>
            <p:cNvPr id="23" name="Freeform 22"/>
            <p:cNvSpPr>
              <a:spLocks/>
            </p:cNvSpPr>
            <p:nvPr/>
          </p:nvSpPr>
          <p:spPr bwMode="auto">
            <a:xfrm>
              <a:off x="2908" y="1974"/>
              <a:ext cx="284" cy="275"/>
            </a:xfrm>
            <a:custGeom>
              <a:avLst/>
              <a:gdLst>
                <a:gd name="T0" fmla="*/ 1439 w 1470"/>
                <a:gd name="T1" fmla="*/ 460 h 1423"/>
                <a:gd name="T2" fmla="*/ 1304 w 1470"/>
                <a:gd name="T3" fmla="*/ 266 h 1423"/>
                <a:gd name="T4" fmla="*/ 254 w 1470"/>
                <a:gd name="T5" fmla="*/ 17 h 1423"/>
                <a:gd name="T6" fmla="*/ 39 w 1470"/>
                <a:gd name="T7" fmla="*/ 209 h 1423"/>
                <a:gd name="T8" fmla="*/ 0 w 1470"/>
                <a:gd name="T9" fmla="*/ 322 h 1423"/>
                <a:gd name="T10" fmla="*/ 1024 w 1470"/>
                <a:gd name="T11" fmla="*/ 486 h 1423"/>
                <a:gd name="T12" fmla="*/ 1174 w 1470"/>
                <a:gd name="T13" fmla="*/ 680 h 1423"/>
                <a:gd name="T14" fmla="*/ 1216 w 1470"/>
                <a:gd name="T15" fmla="*/ 1423 h 1423"/>
                <a:gd name="T16" fmla="*/ 1259 w 1470"/>
                <a:gd name="T17" fmla="*/ 1409 h 1423"/>
                <a:gd name="T18" fmla="*/ 1411 w 1470"/>
                <a:gd name="T19" fmla="*/ 1228 h 1423"/>
                <a:gd name="T20" fmla="*/ 1439 w 1470"/>
                <a:gd name="T21" fmla="*/ 460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0" h="1423">
                  <a:moveTo>
                    <a:pt x="1439" y="460"/>
                  </a:moveTo>
                  <a:cubicBezTo>
                    <a:pt x="1431" y="387"/>
                    <a:pt x="1366" y="297"/>
                    <a:pt x="1304" y="266"/>
                  </a:cubicBezTo>
                  <a:cubicBezTo>
                    <a:pt x="971" y="110"/>
                    <a:pt x="626" y="0"/>
                    <a:pt x="254" y="17"/>
                  </a:cubicBezTo>
                  <a:cubicBezTo>
                    <a:pt x="183" y="20"/>
                    <a:pt x="79" y="108"/>
                    <a:pt x="39" y="209"/>
                  </a:cubicBezTo>
                  <a:cubicBezTo>
                    <a:pt x="25" y="246"/>
                    <a:pt x="11" y="285"/>
                    <a:pt x="0" y="322"/>
                  </a:cubicBezTo>
                  <a:cubicBezTo>
                    <a:pt x="355" y="282"/>
                    <a:pt x="694" y="359"/>
                    <a:pt x="1024" y="486"/>
                  </a:cubicBezTo>
                  <a:cubicBezTo>
                    <a:pt x="1089" y="514"/>
                    <a:pt x="1160" y="601"/>
                    <a:pt x="1174" y="680"/>
                  </a:cubicBezTo>
                  <a:cubicBezTo>
                    <a:pt x="1219" y="934"/>
                    <a:pt x="1233" y="1169"/>
                    <a:pt x="1216" y="1423"/>
                  </a:cubicBezTo>
                  <a:cubicBezTo>
                    <a:pt x="1230" y="1417"/>
                    <a:pt x="1244" y="1414"/>
                    <a:pt x="1259" y="1409"/>
                  </a:cubicBezTo>
                  <a:cubicBezTo>
                    <a:pt x="1323" y="1383"/>
                    <a:pt x="1394" y="1298"/>
                    <a:pt x="1411" y="1228"/>
                  </a:cubicBezTo>
                  <a:cubicBezTo>
                    <a:pt x="1462" y="965"/>
                    <a:pt x="1470" y="728"/>
                    <a:pt x="1439" y="460"/>
                  </a:cubicBezTo>
                  <a:close/>
                </a:path>
              </a:pathLst>
            </a:custGeom>
            <a:solidFill>
              <a:srgbClr val="ED1B2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prstClr val="black"/>
                </a:solidFill>
                <a:latin typeface="Calibri"/>
              </a:endParaRPr>
            </a:p>
          </p:txBody>
        </p:sp>
      </p:grpSp>
    </p:spTree>
    <p:extLst>
      <p:ext uri="{BB962C8B-B14F-4D97-AF65-F5344CB8AC3E}">
        <p14:creationId xmlns:p14="http://schemas.microsoft.com/office/powerpoint/2010/main" val="119877250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6.jpeg"/><Relationship Id="rId7"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jpg"/><Relationship Id="rId5" Type="http://schemas.openxmlformats.org/officeDocument/2006/relationships/image" Target="../media/image18.jpe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4.jpeg"/><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7.wdp"/></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microsoft.com/office/2007/relationships/hdphoto" Target="../media/hdphoto8.wdp"/></Relationships>
</file>

<file path=ppt/slides/_rels/slide3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8.png"/><Relationship Id="rId1" Type="http://schemas.openxmlformats.org/officeDocument/2006/relationships/slideLayout" Target="../slideLayouts/slideLayout13.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10" name="Right Triangle 9"/>
          <p:cNvSpPr/>
          <p:nvPr/>
        </p:nvSpPr>
        <p:spPr>
          <a:xfrm flipH="1" flipV="1">
            <a:off x="4240137" y="5329236"/>
            <a:ext cx="485775" cy="271463"/>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19918" y="0"/>
            <a:ext cx="7472082" cy="685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rot="5400000">
            <a:off x="1131234" y="3269316"/>
            <a:ext cx="6858000" cy="319368"/>
          </a:xfrm>
          <a:prstGeom prst="rect">
            <a:avLst/>
          </a:prstGeom>
        </p:spPr>
      </p:pic>
      <p:pic>
        <p:nvPicPr>
          <p:cNvPr id="7" name="Picture 2" descr="E:\cloud\drive\websites\slidemodel\logo\sebastian\slidemodel-logo-tran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77131" y="3731892"/>
            <a:ext cx="3139835" cy="594373"/>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p:nvSpPr>
        <p:spPr>
          <a:xfrm>
            <a:off x="377131" y="4474670"/>
            <a:ext cx="3509963" cy="923330"/>
          </a:xfrm>
          <a:prstGeom prst="rect">
            <a:avLst/>
          </a:prstGeom>
        </p:spPr>
        <p:txBody>
          <a:bodyPr wrap="square">
            <a:spAutoFit/>
          </a:bodyPr>
          <a:lstStyle/>
          <a:p>
            <a:r>
              <a:rPr lang="en-US" i="1" dirty="0" smtClean="0">
                <a:solidFill>
                  <a:schemeClr val="bg1"/>
                </a:solidFill>
                <a:latin typeface="Arial" panose="020B0604020202020204" pitchFamily="34" charset="0"/>
                <a:cs typeface="Arial" panose="020B0604020202020204" pitchFamily="34" charset="0"/>
              </a:rPr>
              <a:t>This is a generic business case study presentation template for business students</a:t>
            </a:r>
          </a:p>
        </p:txBody>
      </p:sp>
      <p:grpSp>
        <p:nvGrpSpPr>
          <p:cNvPr id="2" name="Group 1"/>
          <p:cNvGrpSpPr/>
          <p:nvPr/>
        </p:nvGrpSpPr>
        <p:grpSpPr>
          <a:xfrm>
            <a:off x="4240137" y="3714749"/>
            <a:ext cx="7951863" cy="1614487"/>
            <a:chOff x="4240137" y="3714749"/>
            <a:chExt cx="7951863" cy="1614487"/>
          </a:xfrm>
        </p:grpSpPr>
        <p:sp>
          <p:nvSpPr>
            <p:cNvPr id="9" name="Rectangle 8"/>
            <p:cNvSpPr/>
            <p:nvPr/>
          </p:nvSpPr>
          <p:spPr>
            <a:xfrm>
              <a:off x="4240137" y="3714749"/>
              <a:ext cx="7951863" cy="16144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99279" y="3982835"/>
              <a:ext cx="6342634" cy="1015663"/>
            </a:xfrm>
            <a:prstGeom prst="rect">
              <a:avLst/>
            </a:prstGeom>
          </p:spPr>
          <p:txBody>
            <a:bodyPr wrap="none">
              <a:spAutoFit/>
            </a:bodyPr>
            <a:lstStyle/>
            <a:p>
              <a:r>
                <a:rPr lang="en-US" sz="6000" dirty="0" smtClean="0">
                  <a:solidFill>
                    <a:schemeClr val="bg1"/>
                  </a:solidFill>
                  <a:latin typeface="Arial" panose="020B0604020202020204" pitchFamily="34" charset="0"/>
                  <a:cs typeface="Arial" panose="020B0604020202020204" pitchFamily="34" charset="0"/>
                </a:rPr>
                <a:t>MBA Presentation</a:t>
              </a:r>
              <a:endParaRPr lang="en-US" sz="60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85624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138658" y="144463"/>
            <a:ext cx="798512" cy="365125"/>
          </a:xfrm>
        </p:spPr>
        <p:txBody>
          <a:bodyPr/>
          <a:lstStyle/>
          <a:p>
            <a:fld id="{17DD5B90-2C30-41D4-97A6-9561A82B10EF}" type="slidenum">
              <a:rPr lang="en-US" smtClean="0"/>
              <a:t>10</a:t>
            </a:fld>
            <a:endParaRPr lang="en-US"/>
          </a:p>
        </p:txBody>
      </p:sp>
      <p:sp>
        <p:nvSpPr>
          <p:cNvPr id="3" name="Rectangle 2"/>
          <p:cNvSpPr/>
          <p:nvPr/>
        </p:nvSpPr>
        <p:spPr>
          <a:xfrm>
            <a:off x="0" y="4107051"/>
            <a:ext cx="9639946" cy="1673817"/>
          </a:xfrm>
          <a:prstGeom prst="rect">
            <a:avLst/>
          </a:prstGeom>
          <a:solidFill>
            <a:schemeClr val="accent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1175"/>
            <a:r>
              <a:rPr lang="en-US" sz="7200" dirty="0">
                <a:solidFill>
                  <a:schemeClr val="bg1"/>
                </a:solidFill>
                <a:latin typeface="Arial" panose="020B0604020202020204" pitchFamily="34" charset="0"/>
                <a:cs typeface="Arial" panose="020B0604020202020204" pitchFamily="34" charset="0"/>
              </a:rPr>
              <a:t>i</a:t>
            </a:r>
            <a:r>
              <a:rPr lang="en-US" sz="7200" dirty="0" smtClean="0">
                <a:solidFill>
                  <a:schemeClr val="bg1"/>
                </a:solidFill>
                <a:latin typeface="Arial" panose="020B0604020202020204" pitchFamily="34" charset="0"/>
                <a:cs typeface="Arial" panose="020B0604020202020204" pitchFamily="34" charset="0"/>
              </a:rPr>
              <a:t>ndustry analysis</a:t>
            </a:r>
            <a:endParaRPr lang="en-US" sz="7200"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9841424" y="4107050"/>
            <a:ext cx="2350576" cy="16738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144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11</a:t>
            </a:fld>
            <a:endParaRPr lang="en-US"/>
          </a:p>
        </p:txBody>
      </p:sp>
      <p:sp>
        <p:nvSpPr>
          <p:cNvPr id="4" name="Title 1"/>
          <p:cNvSpPr txBox="1">
            <a:spLocks/>
          </p:cNvSpPr>
          <p:nvPr/>
        </p:nvSpPr>
        <p:spPr>
          <a:xfrm>
            <a:off x="3162946" y="834175"/>
            <a:ext cx="586610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This Section</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
        <p:nvSpPr>
          <p:cNvPr id="6" name="Rectangle 5"/>
          <p:cNvSpPr/>
          <p:nvPr/>
        </p:nvSpPr>
        <p:spPr>
          <a:xfrm>
            <a:off x="1947620" y="1647836"/>
            <a:ext cx="8296760" cy="338554"/>
          </a:xfrm>
          <a:prstGeom prst="rect">
            <a:avLst/>
          </a:prstGeom>
        </p:spPr>
        <p:txBody>
          <a:bodyPr wrap="squar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The industry analysis section should highlight trends in the industry that:</a:t>
            </a:r>
          </a:p>
        </p:txBody>
      </p:sp>
      <p:grpSp>
        <p:nvGrpSpPr>
          <p:cNvPr id="3" name="Group 2"/>
          <p:cNvGrpSpPr/>
          <p:nvPr/>
        </p:nvGrpSpPr>
        <p:grpSpPr>
          <a:xfrm>
            <a:off x="0" y="2231754"/>
            <a:ext cx="4064000" cy="1859797"/>
            <a:chOff x="0" y="2231754"/>
            <a:chExt cx="4064000" cy="1859797"/>
          </a:xfrm>
        </p:grpSpPr>
        <p:sp>
          <p:nvSpPr>
            <p:cNvPr id="5" name="Rectangle 4"/>
            <p:cNvSpPr/>
            <p:nvPr/>
          </p:nvSpPr>
          <p:spPr>
            <a:xfrm>
              <a:off x="0" y="2231754"/>
              <a:ext cx="4064000" cy="18597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64461" y="2869265"/>
              <a:ext cx="2318417" cy="584775"/>
            </a:xfrm>
            <a:prstGeom prst="rect">
              <a:avLst/>
            </a:prstGeom>
          </p:spPr>
          <p:txBody>
            <a:bodyPr wrap="square">
              <a:spAutoFit/>
            </a:bodyPr>
            <a:lstStyle/>
            <a:p>
              <a:pPr marL="0" lvl="1"/>
              <a:r>
                <a:rPr lang="en-US" sz="1600" dirty="0">
                  <a:solidFill>
                    <a:schemeClr val="bg1"/>
                  </a:solidFill>
                  <a:latin typeface="Arial" panose="020B0604020202020204" pitchFamily="34" charset="0"/>
                  <a:cs typeface="Arial" panose="020B0604020202020204" pitchFamily="34" charset="0"/>
                </a:rPr>
                <a:t>Put pressure on the company in question</a:t>
              </a:r>
            </a:p>
          </p:txBody>
        </p:sp>
        <p:grpSp>
          <p:nvGrpSpPr>
            <p:cNvPr id="14" name="Group 4"/>
            <p:cNvGrpSpPr>
              <a:grpSpLocks noChangeAspect="1"/>
            </p:cNvGrpSpPr>
            <p:nvPr/>
          </p:nvGrpSpPr>
          <p:grpSpPr bwMode="auto">
            <a:xfrm>
              <a:off x="371958" y="2836894"/>
              <a:ext cx="873373" cy="649516"/>
              <a:chOff x="1591" y="3083"/>
              <a:chExt cx="792" cy="589"/>
            </a:xfrm>
            <a:solidFill>
              <a:schemeClr val="bg1"/>
            </a:solidFill>
          </p:grpSpPr>
          <p:sp>
            <p:nvSpPr>
              <p:cNvPr id="17" name="Freeform 6"/>
              <p:cNvSpPr>
                <a:spLocks/>
              </p:cNvSpPr>
              <p:nvPr/>
            </p:nvSpPr>
            <p:spPr bwMode="auto">
              <a:xfrm>
                <a:off x="1659" y="3151"/>
                <a:ext cx="123" cy="122"/>
              </a:xfrm>
              <a:custGeom>
                <a:avLst/>
                <a:gdLst>
                  <a:gd name="T0" fmla="*/ 306 w 612"/>
                  <a:gd name="T1" fmla="*/ 0 h 612"/>
                  <a:gd name="T2" fmla="*/ 352 w 612"/>
                  <a:gd name="T3" fmla="*/ 3 h 612"/>
                  <a:gd name="T4" fmla="*/ 395 w 612"/>
                  <a:gd name="T5" fmla="*/ 13 h 612"/>
                  <a:gd name="T6" fmla="*/ 436 w 612"/>
                  <a:gd name="T7" fmla="*/ 29 h 612"/>
                  <a:gd name="T8" fmla="*/ 473 w 612"/>
                  <a:gd name="T9" fmla="*/ 49 h 612"/>
                  <a:gd name="T10" fmla="*/ 507 w 612"/>
                  <a:gd name="T11" fmla="*/ 75 h 612"/>
                  <a:gd name="T12" fmla="*/ 538 w 612"/>
                  <a:gd name="T13" fmla="*/ 105 h 612"/>
                  <a:gd name="T14" fmla="*/ 563 w 612"/>
                  <a:gd name="T15" fmla="*/ 139 h 612"/>
                  <a:gd name="T16" fmla="*/ 583 w 612"/>
                  <a:gd name="T17" fmla="*/ 177 h 612"/>
                  <a:gd name="T18" fmla="*/ 599 w 612"/>
                  <a:gd name="T19" fmla="*/ 218 h 612"/>
                  <a:gd name="T20" fmla="*/ 609 w 612"/>
                  <a:gd name="T21" fmla="*/ 261 h 612"/>
                  <a:gd name="T22" fmla="*/ 612 w 612"/>
                  <a:gd name="T23" fmla="*/ 306 h 612"/>
                  <a:gd name="T24" fmla="*/ 609 w 612"/>
                  <a:gd name="T25" fmla="*/ 351 h 612"/>
                  <a:gd name="T26" fmla="*/ 599 w 612"/>
                  <a:gd name="T27" fmla="*/ 395 h 612"/>
                  <a:gd name="T28" fmla="*/ 583 w 612"/>
                  <a:gd name="T29" fmla="*/ 435 h 612"/>
                  <a:gd name="T30" fmla="*/ 563 w 612"/>
                  <a:gd name="T31" fmla="*/ 473 h 612"/>
                  <a:gd name="T32" fmla="*/ 538 w 612"/>
                  <a:gd name="T33" fmla="*/ 506 h 612"/>
                  <a:gd name="T34" fmla="*/ 507 w 612"/>
                  <a:gd name="T35" fmla="*/ 537 h 612"/>
                  <a:gd name="T36" fmla="*/ 473 w 612"/>
                  <a:gd name="T37" fmla="*/ 563 h 612"/>
                  <a:gd name="T38" fmla="*/ 436 w 612"/>
                  <a:gd name="T39" fmla="*/ 583 h 612"/>
                  <a:gd name="T40" fmla="*/ 395 w 612"/>
                  <a:gd name="T41" fmla="*/ 599 h 612"/>
                  <a:gd name="T42" fmla="*/ 352 w 612"/>
                  <a:gd name="T43" fmla="*/ 608 h 612"/>
                  <a:gd name="T44" fmla="*/ 306 w 612"/>
                  <a:gd name="T45" fmla="*/ 612 h 612"/>
                  <a:gd name="T46" fmla="*/ 261 w 612"/>
                  <a:gd name="T47" fmla="*/ 608 h 612"/>
                  <a:gd name="T48" fmla="*/ 219 w 612"/>
                  <a:gd name="T49" fmla="*/ 599 h 612"/>
                  <a:gd name="T50" fmla="*/ 178 w 612"/>
                  <a:gd name="T51" fmla="*/ 583 h 612"/>
                  <a:gd name="T52" fmla="*/ 139 w 612"/>
                  <a:gd name="T53" fmla="*/ 563 h 612"/>
                  <a:gd name="T54" fmla="*/ 106 w 612"/>
                  <a:gd name="T55" fmla="*/ 537 h 612"/>
                  <a:gd name="T56" fmla="*/ 76 w 612"/>
                  <a:gd name="T57" fmla="*/ 506 h 612"/>
                  <a:gd name="T58" fmla="*/ 49 w 612"/>
                  <a:gd name="T59" fmla="*/ 473 h 612"/>
                  <a:gd name="T60" fmla="*/ 29 w 612"/>
                  <a:gd name="T61" fmla="*/ 435 h 612"/>
                  <a:gd name="T62" fmla="*/ 13 w 612"/>
                  <a:gd name="T63" fmla="*/ 395 h 612"/>
                  <a:gd name="T64" fmla="*/ 4 w 612"/>
                  <a:gd name="T65" fmla="*/ 351 h 612"/>
                  <a:gd name="T66" fmla="*/ 0 w 612"/>
                  <a:gd name="T67" fmla="*/ 306 h 612"/>
                  <a:gd name="T68" fmla="*/ 4 w 612"/>
                  <a:gd name="T69" fmla="*/ 261 h 612"/>
                  <a:gd name="T70" fmla="*/ 13 w 612"/>
                  <a:gd name="T71" fmla="*/ 218 h 612"/>
                  <a:gd name="T72" fmla="*/ 29 w 612"/>
                  <a:gd name="T73" fmla="*/ 177 h 612"/>
                  <a:gd name="T74" fmla="*/ 49 w 612"/>
                  <a:gd name="T75" fmla="*/ 139 h 612"/>
                  <a:gd name="T76" fmla="*/ 76 w 612"/>
                  <a:gd name="T77" fmla="*/ 105 h 612"/>
                  <a:gd name="T78" fmla="*/ 106 w 612"/>
                  <a:gd name="T79" fmla="*/ 75 h 612"/>
                  <a:gd name="T80" fmla="*/ 139 w 612"/>
                  <a:gd name="T81" fmla="*/ 49 h 612"/>
                  <a:gd name="T82" fmla="*/ 178 w 612"/>
                  <a:gd name="T83" fmla="*/ 29 h 612"/>
                  <a:gd name="T84" fmla="*/ 219 w 612"/>
                  <a:gd name="T85" fmla="*/ 13 h 612"/>
                  <a:gd name="T86" fmla="*/ 261 w 612"/>
                  <a:gd name="T87" fmla="*/ 3 h 612"/>
                  <a:gd name="T88" fmla="*/ 306 w 612"/>
                  <a:gd name="T89"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 h="612">
                    <a:moveTo>
                      <a:pt x="306" y="0"/>
                    </a:moveTo>
                    <a:lnTo>
                      <a:pt x="352" y="3"/>
                    </a:lnTo>
                    <a:lnTo>
                      <a:pt x="395" y="13"/>
                    </a:lnTo>
                    <a:lnTo>
                      <a:pt x="436" y="29"/>
                    </a:lnTo>
                    <a:lnTo>
                      <a:pt x="473" y="49"/>
                    </a:lnTo>
                    <a:lnTo>
                      <a:pt x="507" y="75"/>
                    </a:lnTo>
                    <a:lnTo>
                      <a:pt x="538" y="105"/>
                    </a:lnTo>
                    <a:lnTo>
                      <a:pt x="563" y="139"/>
                    </a:lnTo>
                    <a:lnTo>
                      <a:pt x="583" y="177"/>
                    </a:lnTo>
                    <a:lnTo>
                      <a:pt x="599" y="218"/>
                    </a:lnTo>
                    <a:lnTo>
                      <a:pt x="609" y="261"/>
                    </a:lnTo>
                    <a:lnTo>
                      <a:pt x="612" y="306"/>
                    </a:lnTo>
                    <a:lnTo>
                      <a:pt x="609" y="351"/>
                    </a:lnTo>
                    <a:lnTo>
                      <a:pt x="599" y="395"/>
                    </a:lnTo>
                    <a:lnTo>
                      <a:pt x="583" y="435"/>
                    </a:lnTo>
                    <a:lnTo>
                      <a:pt x="563" y="473"/>
                    </a:lnTo>
                    <a:lnTo>
                      <a:pt x="538" y="506"/>
                    </a:lnTo>
                    <a:lnTo>
                      <a:pt x="507" y="537"/>
                    </a:lnTo>
                    <a:lnTo>
                      <a:pt x="473" y="563"/>
                    </a:lnTo>
                    <a:lnTo>
                      <a:pt x="436" y="583"/>
                    </a:lnTo>
                    <a:lnTo>
                      <a:pt x="395" y="599"/>
                    </a:lnTo>
                    <a:lnTo>
                      <a:pt x="352" y="608"/>
                    </a:lnTo>
                    <a:lnTo>
                      <a:pt x="306" y="612"/>
                    </a:lnTo>
                    <a:lnTo>
                      <a:pt x="261" y="608"/>
                    </a:lnTo>
                    <a:lnTo>
                      <a:pt x="219" y="599"/>
                    </a:lnTo>
                    <a:lnTo>
                      <a:pt x="178" y="583"/>
                    </a:lnTo>
                    <a:lnTo>
                      <a:pt x="139" y="563"/>
                    </a:lnTo>
                    <a:lnTo>
                      <a:pt x="106" y="537"/>
                    </a:lnTo>
                    <a:lnTo>
                      <a:pt x="76" y="506"/>
                    </a:lnTo>
                    <a:lnTo>
                      <a:pt x="49" y="473"/>
                    </a:lnTo>
                    <a:lnTo>
                      <a:pt x="29" y="435"/>
                    </a:lnTo>
                    <a:lnTo>
                      <a:pt x="13" y="395"/>
                    </a:lnTo>
                    <a:lnTo>
                      <a:pt x="4" y="351"/>
                    </a:lnTo>
                    <a:lnTo>
                      <a:pt x="0" y="306"/>
                    </a:lnTo>
                    <a:lnTo>
                      <a:pt x="4" y="261"/>
                    </a:lnTo>
                    <a:lnTo>
                      <a:pt x="13" y="218"/>
                    </a:lnTo>
                    <a:lnTo>
                      <a:pt x="29" y="177"/>
                    </a:lnTo>
                    <a:lnTo>
                      <a:pt x="49" y="139"/>
                    </a:lnTo>
                    <a:lnTo>
                      <a:pt x="76" y="105"/>
                    </a:lnTo>
                    <a:lnTo>
                      <a:pt x="106" y="75"/>
                    </a:lnTo>
                    <a:lnTo>
                      <a:pt x="139" y="49"/>
                    </a:lnTo>
                    <a:lnTo>
                      <a:pt x="178" y="29"/>
                    </a:lnTo>
                    <a:lnTo>
                      <a:pt x="219" y="13"/>
                    </a:lnTo>
                    <a:lnTo>
                      <a:pt x="261" y="3"/>
                    </a:lnTo>
                    <a:lnTo>
                      <a:pt x="3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p:nvSpPr>
            <p:spPr bwMode="auto">
              <a:xfrm>
                <a:off x="1651" y="3275"/>
                <a:ext cx="237" cy="394"/>
              </a:xfrm>
              <a:custGeom>
                <a:avLst/>
                <a:gdLst>
                  <a:gd name="T0" fmla="*/ 300 w 1188"/>
                  <a:gd name="T1" fmla="*/ 0 h 1971"/>
                  <a:gd name="T2" fmla="*/ 329 w 1188"/>
                  <a:gd name="T3" fmla="*/ 3 h 1971"/>
                  <a:gd name="T4" fmla="*/ 347 w 1188"/>
                  <a:gd name="T5" fmla="*/ 7 h 1971"/>
                  <a:gd name="T6" fmla="*/ 383 w 1188"/>
                  <a:gd name="T7" fmla="*/ 19 h 1971"/>
                  <a:gd name="T8" fmla="*/ 449 w 1188"/>
                  <a:gd name="T9" fmla="*/ 51 h 1971"/>
                  <a:gd name="T10" fmla="*/ 505 w 1188"/>
                  <a:gd name="T11" fmla="*/ 100 h 1971"/>
                  <a:gd name="T12" fmla="*/ 529 w 1188"/>
                  <a:gd name="T13" fmla="*/ 130 h 1971"/>
                  <a:gd name="T14" fmla="*/ 568 w 1188"/>
                  <a:gd name="T15" fmla="*/ 183 h 1971"/>
                  <a:gd name="T16" fmla="*/ 634 w 1188"/>
                  <a:gd name="T17" fmla="*/ 270 h 1971"/>
                  <a:gd name="T18" fmla="*/ 690 w 1188"/>
                  <a:gd name="T19" fmla="*/ 336 h 1971"/>
                  <a:gd name="T20" fmla="*/ 742 w 1188"/>
                  <a:gd name="T21" fmla="*/ 381 h 1971"/>
                  <a:gd name="T22" fmla="*/ 793 w 1188"/>
                  <a:gd name="T23" fmla="*/ 410 h 1971"/>
                  <a:gd name="T24" fmla="*/ 849 w 1188"/>
                  <a:gd name="T25" fmla="*/ 421 h 1971"/>
                  <a:gd name="T26" fmla="*/ 911 w 1188"/>
                  <a:gd name="T27" fmla="*/ 415 h 1971"/>
                  <a:gd name="T28" fmla="*/ 984 w 1188"/>
                  <a:gd name="T29" fmla="*/ 394 h 1971"/>
                  <a:gd name="T30" fmla="*/ 1054 w 1188"/>
                  <a:gd name="T31" fmla="*/ 373 h 1971"/>
                  <a:gd name="T32" fmla="*/ 1107 w 1188"/>
                  <a:gd name="T33" fmla="*/ 376 h 1971"/>
                  <a:gd name="T34" fmla="*/ 1151 w 1188"/>
                  <a:gd name="T35" fmla="*/ 403 h 1971"/>
                  <a:gd name="T36" fmla="*/ 1181 w 1188"/>
                  <a:gd name="T37" fmla="*/ 447 h 1971"/>
                  <a:gd name="T38" fmla="*/ 1188 w 1188"/>
                  <a:gd name="T39" fmla="*/ 500 h 1971"/>
                  <a:gd name="T40" fmla="*/ 1173 w 1188"/>
                  <a:gd name="T41" fmla="*/ 550 h 1971"/>
                  <a:gd name="T42" fmla="*/ 1137 w 1188"/>
                  <a:gd name="T43" fmla="*/ 588 h 1971"/>
                  <a:gd name="T44" fmla="*/ 1055 w 1188"/>
                  <a:gd name="T45" fmla="*/ 621 h 1971"/>
                  <a:gd name="T46" fmla="*/ 949 w 1188"/>
                  <a:gd name="T47" fmla="*/ 646 h 1971"/>
                  <a:gd name="T48" fmla="*/ 856 w 1188"/>
                  <a:gd name="T49" fmla="*/ 655 h 1971"/>
                  <a:gd name="T50" fmla="*/ 760 w 1188"/>
                  <a:gd name="T51" fmla="*/ 645 h 1971"/>
                  <a:gd name="T52" fmla="*/ 674 w 1188"/>
                  <a:gd name="T53" fmla="*/ 614 h 1971"/>
                  <a:gd name="T54" fmla="*/ 598 w 1188"/>
                  <a:gd name="T55" fmla="*/ 567 h 1971"/>
                  <a:gd name="T56" fmla="*/ 562 w 1188"/>
                  <a:gd name="T57" fmla="*/ 873 h 1971"/>
                  <a:gd name="T58" fmla="*/ 835 w 1188"/>
                  <a:gd name="T59" fmla="*/ 876 h 1971"/>
                  <a:gd name="T60" fmla="*/ 887 w 1188"/>
                  <a:gd name="T61" fmla="*/ 900 h 1971"/>
                  <a:gd name="T62" fmla="*/ 925 w 1188"/>
                  <a:gd name="T63" fmla="*/ 942 h 1971"/>
                  <a:gd name="T64" fmla="*/ 945 w 1188"/>
                  <a:gd name="T65" fmla="*/ 997 h 1971"/>
                  <a:gd name="T66" fmla="*/ 1039 w 1188"/>
                  <a:gd name="T67" fmla="*/ 1843 h 1971"/>
                  <a:gd name="T68" fmla="*/ 1025 w 1188"/>
                  <a:gd name="T69" fmla="*/ 1896 h 1971"/>
                  <a:gd name="T70" fmla="*/ 991 w 1188"/>
                  <a:gd name="T71" fmla="*/ 1938 h 1971"/>
                  <a:gd name="T72" fmla="*/ 945 w 1188"/>
                  <a:gd name="T73" fmla="*/ 1964 h 1971"/>
                  <a:gd name="T74" fmla="*/ 907 w 1188"/>
                  <a:gd name="T75" fmla="*/ 1971 h 1971"/>
                  <a:gd name="T76" fmla="*/ 870 w 1188"/>
                  <a:gd name="T77" fmla="*/ 1968 h 1971"/>
                  <a:gd name="T78" fmla="*/ 819 w 1188"/>
                  <a:gd name="T79" fmla="*/ 1945 h 1971"/>
                  <a:gd name="T80" fmla="*/ 779 w 1188"/>
                  <a:gd name="T81" fmla="*/ 1903 h 1971"/>
                  <a:gd name="T82" fmla="*/ 761 w 1188"/>
                  <a:gd name="T83" fmla="*/ 1848 h 1971"/>
                  <a:gd name="T84" fmla="*/ 304 w 1188"/>
                  <a:gd name="T85" fmla="*/ 1154 h 1971"/>
                  <a:gd name="T86" fmla="*/ 247 w 1188"/>
                  <a:gd name="T87" fmla="*/ 1153 h 1971"/>
                  <a:gd name="T88" fmla="*/ 180 w 1188"/>
                  <a:gd name="T89" fmla="*/ 1138 h 1971"/>
                  <a:gd name="T90" fmla="*/ 118 w 1188"/>
                  <a:gd name="T91" fmla="*/ 1111 h 1971"/>
                  <a:gd name="T92" fmla="*/ 65 w 1188"/>
                  <a:gd name="T93" fmla="*/ 1069 h 1971"/>
                  <a:gd name="T94" fmla="*/ 25 w 1188"/>
                  <a:gd name="T95" fmla="*/ 1017 h 1971"/>
                  <a:gd name="T96" fmla="*/ 3 w 1188"/>
                  <a:gd name="T97" fmla="*/ 954 h 1971"/>
                  <a:gd name="T98" fmla="*/ 0 w 1188"/>
                  <a:gd name="T99" fmla="*/ 242 h 1971"/>
                  <a:gd name="T100" fmla="*/ 12 w 1188"/>
                  <a:gd name="T101" fmla="*/ 172 h 1971"/>
                  <a:gd name="T102" fmla="*/ 46 w 1188"/>
                  <a:gd name="T103" fmla="*/ 112 h 1971"/>
                  <a:gd name="T104" fmla="*/ 94 w 1188"/>
                  <a:gd name="T105" fmla="*/ 64 h 1971"/>
                  <a:gd name="T106" fmla="*/ 151 w 1188"/>
                  <a:gd name="T107" fmla="*/ 30 h 1971"/>
                  <a:gd name="T108" fmla="*/ 212 w 1188"/>
                  <a:gd name="T109" fmla="*/ 8 h 1971"/>
                  <a:gd name="T110" fmla="*/ 216 w 1188"/>
                  <a:gd name="T111" fmla="*/ 7 h 1971"/>
                  <a:gd name="T112" fmla="*/ 236 w 1188"/>
                  <a:gd name="T113" fmla="*/ 3 h 1971"/>
                  <a:gd name="T114" fmla="*/ 266 w 1188"/>
                  <a:gd name="T115" fmla="*/ 0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88" h="1971">
                    <a:moveTo>
                      <a:pt x="283" y="0"/>
                    </a:moveTo>
                    <a:lnTo>
                      <a:pt x="300" y="0"/>
                    </a:lnTo>
                    <a:lnTo>
                      <a:pt x="316" y="1"/>
                    </a:lnTo>
                    <a:lnTo>
                      <a:pt x="329" y="3"/>
                    </a:lnTo>
                    <a:lnTo>
                      <a:pt x="340" y="6"/>
                    </a:lnTo>
                    <a:lnTo>
                      <a:pt x="347" y="7"/>
                    </a:lnTo>
                    <a:lnTo>
                      <a:pt x="349" y="8"/>
                    </a:lnTo>
                    <a:lnTo>
                      <a:pt x="383" y="19"/>
                    </a:lnTo>
                    <a:lnTo>
                      <a:pt x="416" y="33"/>
                    </a:lnTo>
                    <a:lnTo>
                      <a:pt x="449" y="51"/>
                    </a:lnTo>
                    <a:lnTo>
                      <a:pt x="479" y="74"/>
                    </a:lnTo>
                    <a:lnTo>
                      <a:pt x="505" y="100"/>
                    </a:lnTo>
                    <a:lnTo>
                      <a:pt x="528" y="130"/>
                    </a:lnTo>
                    <a:lnTo>
                      <a:pt x="529" y="130"/>
                    </a:lnTo>
                    <a:lnTo>
                      <a:pt x="529" y="132"/>
                    </a:lnTo>
                    <a:lnTo>
                      <a:pt x="568" y="183"/>
                    </a:lnTo>
                    <a:lnTo>
                      <a:pt x="601" y="229"/>
                    </a:lnTo>
                    <a:lnTo>
                      <a:pt x="634" y="270"/>
                    </a:lnTo>
                    <a:lnTo>
                      <a:pt x="662" y="304"/>
                    </a:lnTo>
                    <a:lnTo>
                      <a:pt x="690" y="336"/>
                    </a:lnTo>
                    <a:lnTo>
                      <a:pt x="717" y="361"/>
                    </a:lnTo>
                    <a:lnTo>
                      <a:pt x="742" y="381"/>
                    </a:lnTo>
                    <a:lnTo>
                      <a:pt x="768" y="398"/>
                    </a:lnTo>
                    <a:lnTo>
                      <a:pt x="793" y="410"/>
                    </a:lnTo>
                    <a:lnTo>
                      <a:pt x="820" y="417"/>
                    </a:lnTo>
                    <a:lnTo>
                      <a:pt x="849" y="421"/>
                    </a:lnTo>
                    <a:lnTo>
                      <a:pt x="879" y="420"/>
                    </a:lnTo>
                    <a:lnTo>
                      <a:pt x="911" y="415"/>
                    </a:lnTo>
                    <a:lnTo>
                      <a:pt x="946" y="406"/>
                    </a:lnTo>
                    <a:lnTo>
                      <a:pt x="984" y="394"/>
                    </a:lnTo>
                    <a:lnTo>
                      <a:pt x="1027" y="379"/>
                    </a:lnTo>
                    <a:lnTo>
                      <a:pt x="1054" y="373"/>
                    </a:lnTo>
                    <a:lnTo>
                      <a:pt x="1080" y="372"/>
                    </a:lnTo>
                    <a:lnTo>
                      <a:pt x="1107" y="376"/>
                    </a:lnTo>
                    <a:lnTo>
                      <a:pt x="1129" y="387"/>
                    </a:lnTo>
                    <a:lnTo>
                      <a:pt x="1151" y="403"/>
                    </a:lnTo>
                    <a:lnTo>
                      <a:pt x="1168" y="423"/>
                    </a:lnTo>
                    <a:lnTo>
                      <a:pt x="1181" y="447"/>
                    </a:lnTo>
                    <a:lnTo>
                      <a:pt x="1188" y="474"/>
                    </a:lnTo>
                    <a:lnTo>
                      <a:pt x="1188" y="500"/>
                    </a:lnTo>
                    <a:lnTo>
                      <a:pt x="1183" y="526"/>
                    </a:lnTo>
                    <a:lnTo>
                      <a:pt x="1173" y="550"/>
                    </a:lnTo>
                    <a:lnTo>
                      <a:pt x="1157" y="571"/>
                    </a:lnTo>
                    <a:lnTo>
                      <a:pt x="1137" y="588"/>
                    </a:lnTo>
                    <a:lnTo>
                      <a:pt x="1113" y="601"/>
                    </a:lnTo>
                    <a:lnTo>
                      <a:pt x="1055" y="621"/>
                    </a:lnTo>
                    <a:lnTo>
                      <a:pt x="1001" y="637"/>
                    </a:lnTo>
                    <a:lnTo>
                      <a:pt x="949" y="646"/>
                    </a:lnTo>
                    <a:lnTo>
                      <a:pt x="901" y="654"/>
                    </a:lnTo>
                    <a:lnTo>
                      <a:pt x="856" y="655"/>
                    </a:lnTo>
                    <a:lnTo>
                      <a:pt x="807" y="652"/>
                    </a:lnTo>
                    <a:lnTo>
                      <a:pt x="760" y="645"/>
                    </a:lnTo>
                    <a:lnTo>
                      <a:pt x="715" y="632"/>
                    </a:lnTo>
                    <a:lnTo>
                      <a:pt x="674" y="614"/>
                    </a:lnTo>
                    <a:lnTo>
                      <a:pt x="635" y="592"/>
                    </a:lnTo>
                    <a:lnTo>
                      <a:pt x="598" y="567"/>
                    </a:lnTo>
                    <a:lnTo>
                      <a:pt x="562" y="538"/>
                    </a:lnTo>
                    <a:lnTo>
                      <a:pt x="562" y="873"/>
                    </a:lnTo>
                    <a:lnTo>
                      <a:pt x="805" y="873"/>
                    </a:lnTo>
                    <a:lnTo>
                      <a:pt x="835" y="876"/>
                    </a:lnTo>
                    <a:lnTo>
                      <a:pt x="863" y="885"/>
                    </a:lnTo>
                    <a:lnTo>
                      <a:pt x="887" y="900"/>
                    </a:lnTo>
                    <a:lnTo>
                      <a:pt x="909" y="919"/>
                    </a:lnTo>
                    <a:lnTo>
                      <a:pt x="925" y="942"/>
                    </a:lnTo>
                    <a:lnTo>
                      <a:pt x="939" y="968"/>
                    </a:lnTo>
                    <a:lnTo>
                      <a:pt x="945" y="997"/>
                    </a:lnTo>
                    <a:lnTo>
                      <a:pt x="1039" y="1815"/>
                    </a:lnTo>
                    <a:lnTo>
                      <a:pt x="1039" y="1843"/>
                    </a:lnTo>
                    <a:lnTo>
                      <a:pt x="1035" y="1870"/>
                    </a:lnTo>
                    <a:lnTo>
                      <a:pt x="1025" y="1896"/>
                    </a:lnTo>
                    <a:lnTo>
                      <a:pt x="1011" y="1918"/>
                    </a:lnTo>
                    <a:lnTo>
                      <a:pt x="991" y="1938"/>
                    </a:lnTo>
                    <a:lnTo>
                      <a:pt x="970" y="1953"/>
                    </a:lnTo>
                    <a:lnTo>
                      <a:pt x="945" y="1964"/>
                    </a:lnTo>
                    <a:lnTo>
                      <a:pt x="916" y="1970"/>
                    </a:lnTo>
                    <a:lnTo>
                      <a:pt x="907" y="1971"/>
                    </a:lnTo>
                    <a:lnTo>
                      <a:pt x="900" y="1971"/>
                    </a:lnTo>
                    <a:lnTo>
                      <a:pt x="870" y="1968"/>
                    </a:lnTo>
                    <a:lnTo>
                      <a:pt x="843" y="1959"/>
                    </a:lnTo>
                    <a:lnTo>
                      <a:pt x="819" y="1945"/>
                    </a:lnTo>
                    <a:lnTo>
                      <a:pt x="797" y="1926"/>
                    </a:lnTo>
                    <a:lnTo>
                      <a:pt x="779" y="1903"/>
                    </a:lnTo>
                    <a:lnTo>
                      <a:pt x="767" y="1876"/>
                    </a:lnTo>
                    <a:lnTo>
                      <a:pt x="761" y="1848"/>
                    </a:lnTo>
                    <a:lnTo>
                      <a:pt x="680" y="1154"/>
                    </a:lnTo>
                    <a:lnTo>
                      <a:pt x="304" y="1154"/>
                    </a:lnTo>
                    <a:lnTo>
                      <a:pt x="281" y="1155"/>
                    </a:lnTo>
                    <a:lnTo>
                      <a:pt x="247" y="1153"/>
                    </a:lnTo>
                    <a:lnTo>
                      <a:pt x="214" y="1148"/>
                    </a:lnTo>
                    <a:lnTo>
                      <a:pt x="180" y="1138"/>
                    </a:lnTo>
                    <a:lnTo>
                      <a:pt x="148" y="1126"/>
                    </a:lnTo>
                    <a:lnTo>
                      <a:pt x="118" y="1111"/>
                    </a:lnTo>
                    <a:lnTo>
                      <a:pt x="90" y="1092"/>
                    </a:lnTo>
                    <a:lnTo>
                      <a:pt x="65" y="1069"/>
                    </a:lnTo>
                    <a:lnTo>
                      <a:pt x="43" y="1045"/>
                    </a:lnTo>
                    <a:lnTo>
                      <a:pt x="25" y="1017"/>
                    </a:lnTo>
                    <a:lnTo>
                      <a:pt x="12" y="986"/>
                    </a:lnTo>
                    <a:lnTo>
                      <a:pt x="3" y="954"/>
                    </a:lnTo>
                    <a:lnTo>
                      <a:pt x="0" y="918"/>
                    </a:lnTo>
                    <a:lnTo>
                      <a:pt x="0" y="242"/>
                    </a:lnTo>
                    <a:lnTo>
                      <a:pt x="3" y="206"/>
                    </a:lnTo>
                    <a:lnTo>
                      <a:pt x="12" y="172"/>
                    </a:lnTo>
                    <a:lnTo>
                      <a:pt x="26" y="141"/>
                    </a:lnTo>
                    <a:lnTo>
                      <a:pt x="46" y="112"/>
                    </a:lnTo>
                    <a:lnTo>
                      <a:pt x="67" y="87"/>
                    </a:lnTo>
                    <a:lnTo>
                      <a:pt x="94" y="64"/>
                    </a:lnTo>
                    <a:lnTo>
                      <a:pt x="121" y="45"/>
                    </a:lnTo>
                    <a:lnTo>
                      <a:pt x="151" y="30"/>
                    </a:lnTo>
                    <a:lnTo>
                      <a:pt x="181" y="16"/>
                    </a:lnTo>
                    <a:lnTo>
                      <a:pt x="212" y="8"/>
                    </a:lnTo>
                    <a:lnTo>
                      <a:pt x="214" y="8"/>
                    </a:lnTo>
                    <a:lnTo>
                      <a:pt x="216" y="7"/>
                    </a:lnTo>
                    <a:lnTo>
                      <a:pt x="224" y="6"/>
                    </a:lnTo>
                    <a:lnTo>
                      <a:pt x="236" y="3"/>
                    </a:lnTo>
                    <a:lnTo>
                      <a:pt x="251" y="2"/>
                    </a:lnTo>
                    <a:lnTo>
                      <a:pt x="266" y="0"/>
                    </a:lnTo>
                    <a:lnTo>
                      <a:pt x="2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p:cNvSpPr>
              <p:nvPr/>
            </p:nvSpPr>
            <p:spPr bwMode="auto">
              <a:xfrm>
                <a:off x="1591" y="3302"/>
                <a:ext cx="188" cy="370"/>
              </a:xfrm>
              <a:custGeom>
                <a:avLst/>
                <a:gdLst>
                  <a:gd name="T0" fmla="*/ 146 w 943"/>
                  <a:gd name="T1" fmla="*/ 2 h 1849"/>
                  <a:gd name="T2" fmla="*/ 193 w 943"/>
                  <a:gd name="T3" fmla="*/ 25 h 1849"/>
                  <a:gd name="T4" fmla="*/ 225 w 943"/>
                  <a:gd name="T5" fmla="*/ 66 h 1849"/>
                  <a:gd name="T6" fmla="*/ 237 w 943"/>
                  <a:gd name="T7" fmla="*/ 118 h 1849"/>
                  <a:gd name="T8" fmla="*/ 824 w 943"/>
                  <a:gd name="T9" fmla="*/ 1060 h 1849"/>
                  <a:gd name="T10" fmla="*/ 876 w 943"/>
                  <a:gd name="T11" fmla="*/ 1073 h 1849"/>
                  <a:gd name="T12" fmla="*/ 917 w 943"/>
                  <a:gd name="T13" fmla="*/ 1105 h 1849"/>
                  <a:gd name="T14" fmla="*/ 940 w 943"/>
                  <a:gd name="T15" fmla="*/ 1152 h 1849"/>
                  <a:gd name="T16" fmla="*/ 940 w 943"/>
                  <a:gd name="T17" fmla="*/ 1205 h 1849"/>
                  <a:gd name="T18" fmla="*/ 919 w 943"/>
                  <a:gd name="T19" fmla="*/ 1250 h 1849"/>
                  <a:gd name="T20" fmla="*/ 881 w 943"/>
                  <a:gd name="T21" fmla="*/ 1283 h 1849"/>
                  <a:gd name="T22" fmla="*/ 906 w 943"/>
                  <a:gd name="T23" fmla="*/ 1348 h 1849"/>
                  <a:gd name="T24" fmla="*/ 916 w 943"/>
                  <a:gd name="T25" fmla="*/ 1417 h 1849"/>
                  <a:gd name="T26" fmla="*/ 912 w 943"/>
                  <a:gd name="T27" fmla="*/ 1776 h 1849"/>
                  <a:gd name="T28" fmla="*/ 886 w 943"/>
                  <a:gd name="T29" fmla="*/ 1819 h 1849"/>
                  <a:gd name="T30" fmla="*/ 842 w 943"/>
                  <a:gd name="T31" fmla="*/ 1846 h 1849"/>
                  <a:gd name="T32" fmla="*/ 790 w 943"/>
                  <a:gd name="T33" fmla="*/ 1846 h 1849"/>
                  <a:gd name="T34" fmla="*/ 745 w 943"/>
                  <a:gd name="T35" fmla="*/ 1819 h 1849"/>
                  <a:gd name="T36" fmla="*/ 720 w 943"/>
                  <a:gd name="T37" fmla="*/ 1776 h 1849"/>
                  <a:gd name="T38" fmla="*/ 716 w 943"/>
                  <a:gd name="T39" fmla="*/ 1417 h 1849"/>
                  <a:gd name="T40" fmla="*/ 706 w 943"/>
                  <a:gd name="T41" fmla="*/ 1376 h 1849"/>
                  <a:gd name="T42" fmla="*/ 676 w 943"/>
                  <a:gd name="T43" fmla="*/ 1348 h 1849"/>
                  <a:gd name="T44" fmla="*/ 635 w 943"/>
                  <a:gd name="T45" fmla="*/ 1336 h 1849"/>
                  <a:gd name="T46" fmla="*/ 281 w 943"/>
                  <a:gd name="T47" fmla="*/ 1339 h 1849"/>
                  <a:gd name="T48" fmla="*/ 246 w 943"/>
                  <a:gd name="T49" fmla="*/ 1360 h 1849"/>
                  <a:gd name="T50" fmla="*/ 224 w 943"/>
                  <a:gd name="T51" fmla="*/ 1396 h 1849"/>
                  <a:gd name="T52" fmla="*/ 222 w 943"/>
                  <a:gd name="T53" fmla="*/ 1750 h 1849"/>
                  <a:gd name="T54" fmla="*/ 207 w 943"/>
                  <a:gd name="T55" fmla="*/ 1800 h 1849"/>
                  <a:gd name="T56" fmla="*/ 173 w 943"/>
                  <a:gd name="T57" fmla="*/ 1835 h 1849"/>
                  <a:gd name="T58" fmla="*/ 122 w 943"/>
                  <a:gd name="T59" fmla="*/ 1849 h 1849"/>
                  <a:gd name="T60" fmla="*/ 72 w 943"/>
                  <a:gd name="T61" fmla="*/ 1835 h 1849"/>
                  <a:gd name="T62" fmla="*/ 36 w 943"/>
                  <a:gd name="T63" fmla="*/ 1800 h 1849"/>
                  <a:gd name="T64" fmla="*/ 23 w 943"/>
                  <a:gd name="T65" fmla="*/ 1750 h 1849"/>
                  <a:gd name="T66" fmla="*/ 25 w 943"/>
                  <a:gd name="T67" fmla="*/ 1381 h 1849"/>
                  <a:gd name="T68" fmla="*/ 43 w 943"/>
                  <a:gd name="T69" fmla="*/ 1313 h 1849"/>
                  <a:gd name="T70" fmla="*/ 38 w 943"/>
                  <a:gd name="T71" fmla="*/ 1266 h 1849"/>
                  <a:gd name="T72" fmla="*/ 11 w 943"/>
                  <a:gd name="T73" fmla="*/ 1228 h 1849"/>
                  <a:gd name="T74" fmla="*/ 0 w 943"/>
                  <a:gd name="T75" fmla="*/ 1178 h 1849"/>
                  <a:gd name="T76" fmla="*/ 3 w 943"/>
                  <a:gd name="T77" fmla="*/ 91 h 1849"/>
                  <a:gd name="T78" fmla="*/ 26 w 943"/>
                  <a:gd name="T79" fmla="*/ 44 h 1849"/>
                  <a:gd name="T80" fmla="*/ 66 w 943"/>
                  <a:gd name="T81" fmla="*/ 12 h 1849"/>
                  <a:gd name="T82" fmla="*/ 119 w 943"/>
                  <a:gd name="T83" fmla="*/ 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3" h="1849">
                    <a:moveTo>
                      <a:pt x="119" y="0"/>
                    </a:moveTo>
                    <a:lnTo>
                      <a:pt x="146" y="2"/>
                    </a:lnTo>
                    <a:lnTo>
                      <a:pt x="170" y="12"/>
                    </a:lnTo>
                    <a:lnTo>
                      <a:pt x="193" y="25"/>
                    </a:lnTo>
                    <a:lnTo>
                      <a:pt x="211" y="44"/>
                    </a:lnTo>
                    <a:lnTo>
                      <a:pt x="225" y="66"/>
                    </a:lnTo>
                    <a:lnTo>
                      <a:pt x="234" y="91"/>
                    </a:lnTo>
                    <a:lnTo>
                      <a:pt x="237" y="118"/>
                    </a:lnTo>
                    <a:lnTo>
                      <a:pt x="237" y="1060"/>
                    </a:lnTo>
                    <a:lnTo>
                      <a:pt x="824" y="1060"/>
                    </a:lnTo>
                    <a:lnTo>
                      <a:pt x="851" y="1063"/>
                    </a:lnTo>
                    <a:lnTo>
                      <a:pt x="876" y="1073"/>
                    </a:lnTo>
                    <a:lnTo>
                      <a:pt x="899" y="1086"/>
                    </a:lnTo>
                    <a:lnTo>
                      <a:pt x="917" y="1105"/>
                    </a:lnTo>
                    <a:lnTo>
                      <a:pt x="931" y="1127"/>
                    </a:lnTo>
                    <a:lnTo>
                      <a:pt x="940" y="1152"/>
                    </a:lnTo>
                    <a:lnTo>
                      <a:pt x="943" y="1178"/>
                    </a:lnTo>
                    <a:lnTo>
                      <a:pt x="940" y="1205"/>
                    </a:lnTo>
                    <a:lnTo>
                      <a:pt x="931" y="1229"/>
                    </a:lnTo>
                    <a:lnTo>
                      <a:pt x="919" y="1250"/>
                    </a:lnTo>
                    <a:lnTo>
                      <a:pt x="901" y="1268"/>
                    </a:lnTo>
                    <a:lnTo>
                      <a:pt x="881" y="1283"/>
                    </a:lnTo>
                    <a:lnTo>
                      <a:pt x="895" y="1314"/>
                    </a:lnTo>
                    <a:lnTo>
                      <a:pt x="906" y="1348"/>
                    </a:lnTo>
                    <a:lnTo>
                      <a:pt x="913" y="1381"/>
                    </a:lnTo>
                    <a:lnTo>
                      <a:pt x="916" y="1417"/>
                    </a:lnTo>
                    <a:lnTo>
                      <a:pt x="916" y="1750"/>
                    </a:lnTo>
                    <a:lnTo>
                      <a:pt x="912" y="1776"/>
                    </a:lnTo>
                    <a:lnTo>
                      <a:pt x="901" y="1800"/>
                    </a:lnTo>
                    <a:lnTo>
                      <a:pt x="886" y="1819"/>
                    </a:lnTo>
                    <a:lnTo>
                      <a:pt x="866" y="1835"/>
                    </a:lnTo>
                    <a:lnTo>
                      <a:pt x="842" y="1846"/>
                    </a:lnTo>
                    <a:lnTo>
                      <a:pt x="816" y="1849"/>
                    </a:lnTo>
                    <a:lnTo>
                      <a:pt x="790" y="1846"/>
                    </a:lnTo>
                    <a:lnTo>
                      <a:pt x="766" y="1835"/>
                    </a:lnTo>
                    <a:lnTo>
                      <a:pt x="745" y="1819"/>
                    </a:lnTo>
                    <a:lnTo>
                      <a:pt x="730" y="1800"/>
                    </a:lnTo>
                    <a:lnTo>
                      <a:pt x="720" y="1776"/>
                    </a:lnTo>
                    <a:lnTo>
                      <a:pt x="716" y="1750"/>
                    </a:lnTo>
                    <a:lnTo>
                      <a:pt x="716" y="1417"/>
                    </a:lnTo>
                    <a:lnTo>
                      <a:pt x="714" y="1396"/>
                    </a:lnTo>
                    <a:lnTo>
                      <a:pt x="706" y="1376"/>
                    </a:lnTo>
                    <a:lnTo>
                      <a:pt x="692" y="1360"/>
                    </a:lnTo>
                    <a:lnTo>
                      <a:pt x="676" y="1348"/>
                    </a:lnTo>
                    <a:lnTo>
                      <a:pt x="656" y="1339"/>
                    </a:lnTo>
                    <a:lnTo>
                      <a:pt x="635" y="1336"/>
                    </a:lnTo>
                    <a:lnTo>
                      <a:pt x="302" y="1336"/>
                    </a:lnTo>
                    <a:lnTo>
                      <a:pt x="281" y="1339"/>
                    </a:lnTo>
                    <a:lnTo>
                      <a:pt x="261" y="1348"/>
                    </a:lnTo>
                    <a:lnTo>
                      <a:pt x="246" y="1360"/>
                    </a:lnTo>
                    <a:lnTo>
                      <a:pt x="233" y="1376"/>
                    </a:lnTo>
                    <a:lnTo>
                      <a:pt x="224" y="1396"/>
                    </a:lnTo>
                    <a:lnTo>
                      <a:pt x="222" y="1417"/>
                    </a:lnTo>
                    <a:lnTo>
                      <a:pt x="222" y="1750"/>
                    </a:lnTo>
                    <a:lnTo>
                      <a:pt x="218" y="1776"/>
                    </a:lnTo>
                    <a:lnTo>
                      <a:pt x="207" y="1800"/>
                    </a:lnTo>
                    <a:lnTo>
                      <a:pt x="192" y="1819"/>
                    </a:lnTo>
                    <a:lnTo>
                      <a:pt x="173" y="1835"/>
                    </a:lnTo>
                    <a:lnTo>
                      <a:pt x="149" y="1846"/>
                    </a:lnTo>
                    <a:lnTo>
                      <a:pt x="122" y="1849"/>
                    </a:lnTo>
                    <a:lnTo>
                      <a:pt x="96" y="1846"/>
                    </a:lnTo>
                    <a:lnTo>
                      <a:pt x="72" y="1835"/>
                    </a:lnTo>
                    <a:lnTo>
                      <a:pt x="51" y="1819"/>
                    </a:lnTo>
                    <a:lnTo>
                      <a:pt x="36" y="1800"/>
                    </a:lnTo>
                    <a:lnTo>
                      <a:pt x="26" y="1776"/>
                    </a:lnTo>
                    <a:lnTo>
                      <a:pt x="23" y="1750"/>
                    </a:lnTo>
                    <a:lnTo>
                      <a:pt x="23" y="1417"/>
                    </a:lnTo>
                    <a:lnTo>
                      <a:pt x="25" y="1381"/>
                    </a:lnTo>
                    <a:lnTo>
                      <a:pt x="32" y="1345"/>
                    </a:lnTo>
                    <a:lnTo>
                      <a:pt x="43" y="1313"/>
                    </a:lnTo>
                    <a:lnTo>
                      <a:pt x="59" y="1280"/>
                    </a:lnTo>
                    <a:lnTo>
                      <a:pt x="38" y="1266"/>
                    </a:lnTo>
                    <a:lnTo>
                      <a:pt x="23" y="1249"/>
                    </a:lnTo>
                    <a:lnTo>
                      <a:pt x="11" y="1228"/>
                    </a:lnTo>
                    <a:lnTo>
                      <a:pt x="2" y="1205"/>
                    </a:lnTo>
                    <a:lnTo>
                      <a:pt x="0" y="1178"/>
                    </a:lnTo>
                    <a:lnTo>
                      <a:pt x="0" y="118"/>
                    </a:lnTo>
                    <a:lnTo>
                      <a:pt x="3" y="91"/>
                    </a:lnTo>
                    <a:lnTo>
                      <a:pt x="12" y="66"/>
                    </a:lnTo>
                    <a:lnTo>
                      <a:pt x="26" y="44"/>
                    </a:lnTo>
                    <a:lnTo>
                      <a:pt x="44" y="25"/>
                    </a:lnTo>
                    <a:lnTo>
                      <a:pt x="66" y="12"/>
                    </a:lnTo>
                    <a:lnTo>
                      <a:pt x="91" y="2"/>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191" y="3151"/>
                <a:ext cx="123" cy="122"/>
              </a:xfrm>
              <a:custGeom>
                <a:avLst/>
                <a:gdLst>
                  <a:gd name="T0" fmla="*/ 306 w 612"/>
                  <a:gd name="T1" fmla="*/ 0 h 612"/>
                  <a:gd name="T2" fmla="*/ 351 w 612"/>
                  <a:gd name="T3" fmla="*/ 3 h 612"/>
                  <a:gd name="T4" fmla="*/ 394 w 612"/>
                  <a:gd name="T5" fmla="*/ 13 h 612"/>
                  <a:gd name="T6" fmla="*/ 435 w 612"/>
                  <a:gd name="T7" fmla="*/ 29 h 612"/>
                  <a:gd name="T8" fmla="*/ 472 w 612"/>
                  <a:gd name="T9" fmla="*/ 49 h 612"/>
                  <a:gd name="T10" fmla="*/ 507 w 612"/>
                  <a:gd name="T11" fmla="*/ 75 h 612"/>
                  <a:gd name="T12" fmla="*/ 537 w 612"/>
                  <a:gd name="T13" fmla="*/ 105 h 612"/>
                  <a:gd name="T14" fmla="*/ 563 w 612"/>
                  <a:gd name="T15" fmla="*/ 139 h 612"/>
                  <a:gd name="T16" fmla="*/ 583 w 612"/>
                  <a:gd name="T17" fmla="*/ 177 h 612"/>
                  <a:gd name="T18" fmla="*/ 599 w 612"/>
                  <a:gd name="T19" fmla="*/ 218 h 612"/>
                  <a:gd name="T20" fmla="*/ 609 w 612"/>
                  <a:gd name="T21" fmla="*/ 261 h 612"/>
                  <a:gd name="T22" fmla="*/ 612 w 612"/>
                  <a:gd name="T23" fmla="*/ 306 h 612"/>
                  <a:gd name="T24" fmla="*/ 609 w 612"/>
                  <a:gd name="T25" fmla="*/ 351 h 612"/>
                  <a:gd name="T26" fmla="*/ 599 w 612"/>
                  <a:gd name="T27" fmla="*/ 395 h 612"/>
                  <a:gd name="T28" fmla="*/ 583 w 612"/>
                  <a:gd name="T29" fmla="*/ 435 h 612"/>
                  <a:gd name="T30" fmla="*/ 563 w 612"/>
                  <a:gd name="T31" fmla="*/ 473 h 612"/>
                  <a:gd name="T32" fmla="*/ 537 w 612"/>
                  <a:gd name="T33" fmla="*/ 506 h 612"/>
                  <a:gd name="T34" fmla="*/ 507 w 612"/>
                  <a:gd name="T35" fmla="*/ 537 h 612"/>
                  <a:gd name="T36" fmla="*/ 472 w 612"/>
                  <a:gd name="T37" fmla="*/ 563 h 612"/>
                  <a:gd name="T38" fmla="*/ 435 w 612"/>
                  <a:gd name="T39" fmla="*/ 583 h 612"/>
                  <a:gd name="T40" fmla="*/ 394 w 612"/>
                  <a:gd name="T41" fmla="*/ 599 h 612"/>
                  <a:gd name="T42" fmla="*/ 351 w 612"/>
                  <a:gd name="T43" fmla="*/ 608 h 612"/>
                  <a:gd name="T44" fmla="*/ 306 w 612"/>
                  <a:gd name="T45" fmla="*/ 612 h 612"/>
                  <a:gd name="T46" fmla="*/ 261 w 612"/>
                  <a:gd name="T47" fmla="*/ 608 h 612"/>
                  <a:gd name="T48" fmla="*/ 217 w 612"/>
                  <a:gd name="T49" fmla="*/ 599 h 612"/>
                  <a:gd name="T50" fmla="*/ 177 w 612"/>
                  <a:gd name="T51" fmla="*/ 583 h 612"/>
                  <a:gd name="T52" fmla="*/ 139 w 612"/>
                  <a:gd name="T53" fmla="*/ 563 h 612"/>
                  <a:gd name="T54" fmla="*/ 105 w 612"/>
                  <a:gd name="T55" fmla="*/ 537 h 612"/>
                  <a:gd name="T56" fmla="*/ 75 w 612"/>
                  <a:gd name="T57" fmla="*/ 506 h 612"/>
                  <a:gd name="T58" fmla="*/ 49 w 612"/>
                  <a:gd name="T59" fmla="*/ 473 h 612"/>
                  <a:gd name="T60" fmla="*/ 28 w 612"/>
                  <a:gd name="T61" fmla="*/ 435 h 612"/>
                  <a:gd name="T62" fmla="*/ 12 w 612"/>
                  <a:gd name="T63" fmla="*/ 395 h 612"/>
                  <a:gd name="T64" fmla="*/ 3 w 612"/>
                  <a:gd name="T65" fmla="*/ 351 h 612"/>
                  <a:gd name="T66" fmla="*/ 0 w 612"/>
                  <a:gd name="T67" fmla="*/ 306 h 612"/>
                  <a:gd name="T68" fmla="*/ 3 w 612"/>
                  <a:gd name="T69" fmla="*/ 261 h 612"/>
                  <a:gd name="T70" fmla="*/ 12 w 612"/>
                  <a:gd name="T71" fmla="*/ 218 h 612"/>
                  <a:gd name="T72" fmla="*/ 28 w 612"/>
                  <a:gd name="T73" fmla="*/ 177 h 612"/>
                  <a:gd name="T74" fmla="*/ 49 w 612"/>
                  <a:gd name="T75" fmla="*/ 139 h 612"/>
                  <a:gd name="T76" fmla="*/ 75 w 612"/>
                  <a:gd name="T77" fmla="*/ 105 h 612"/>
                  <a:gd name="T78" fmla="*/ 105 w 612"/>
                  <a:gd name="T79" fmla="*/ 75 h 612"/>
                  <a:gd name="T80" fmla="*/ 139 w 612"/>
                  <a:gd name="T81" fmla="*/ 49 h 612"/>
                  <a:gd name="T82" fmla="*/ 177 w 612"/>
                  <a:gd name="T83" fmla="*/ 29 h 612"/>
                  <a:gd name="T84" fmla="*/ 217 w 612"/>
                  <a:gd name="T85" fmla="*/ 13 h 612"/>
                  <a:gd name="T86" fmla="*/ 261 w 612"/>
                  <a:gd name="T87" fmla="*/ 3 h 612"/>
                  <a:gd name="T88" fmla="*/ 306 w 612"/>
                  <a:gd name="T89"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12" h="612">
                    <a:moveTo>
                      <a:pt x="306" y="0"/>
                    </a:moveTo>
                    <a:lnTo>
                      <a:pt x="351" y="3"/>
                    </a:lnTo>
                    <a:lnTo>
                      <a:pt x="394" y="13"/>
                    </a:lnTo>
                    <a:lnTo>
                      <a:pt x="435" y="29"/>
                    </a:lnTo>
                    <a:lnTo>
                      <a:pt x="472" y="49"/>
                    </a:lnTo>
                    <a:lnTo>
                      <a:pt x="507" y="75"/>
                    </a:lnTo>
                    <a:lnTo>
                      <a:pt x="537" y="105"/>
                    </a:lnTo>
                    <a:lnTo>
                      <a:pt x="563" y="139"/>
                    </a:lnTo>
                    <a:lnTo>
                      <a:pt x="583" y="177"/>
                    </a:lnTo>
                    <a:lnTo>
                      <a:pt x="599" y="218"/>
                    </a:lnTo>
                    <a:lnTo>
                      <a:pt x="609" y="261"/>
                    </a:lnTo>
                    <a:lnTo>
                      <a:pt x="612" y="306"/>
                    </a:lnTo>
                    <a:lnTo>
                      <a:pt x="609" y="351"/>
                    </a:lnTo>
                    <a:lnTo>
                      <a:pt x="599" y="395"/>
                    </a:lnTo>
                    <a:lnTo>
                      <a:pt x="583" y="435"/>
                    </a:lnTo>
                    <a:lnTo>
                      <a:pt x="563" y="473"/>
                    </a:lnTo>
                    <a:lnTo>
                      <a:pt x="537" y="506"/>
                    </a:lnTo>
                    <a:lnTo>
                      <a:pt x="507" y="537"/>
                    </a:lnTo>
                    <a:lnTo>
                      <a:pt x="472" y="563"/>
                    </a:lnTo>
                    <a:lnTo>
                      <a:pt x="435" y="583"/>
                    </a:lnTo>
                    <a:lnTo>
                      <a:pt x="394" y="599"/>
                    </a:lnTo>
                    <a:lnTo>
                      <a:pt x="351" y="608"/>
                    </a:lnTo>
                    <a:lnTo>
                      <a:pt x="306" y="612"/>
                    </a:lnTo>
                    <a:lnTo>
                      <a:pt x="261" y="608"/>
                    </a:lnTo>
                    <a:lnTo>
                      <a:pt x="217" y="599"/>
                    </a:lnTo>
                    <a:lnTo>
                      <a:pt x="177" y="583"/>
                    </a:lnTo>
                    <a:lnTo>
                      <a:pt x="139" y="563"/>
                    </a:lnTo>
                    <a:lnTo>
                      <a:pt x="105" y="537"/>
                    </a:lnTo>
                    <a:lnTo>
                      <a:pt x="75" y="506"/>
                    </a:lnTo>
                    <a:lnTo>
                      <a:pt x="49" y="473"/>
                    </a:lnTo>
                    <a:lnTo>
                      <a:pt x="28" y="435"/>
                    </a:lnTo>
                    <a:lnTo>
                      <a:pt x="12" y="395"/>
                    </a:lnTo>
                    <a:lnTo>
                      <a:pt x="3" y="351"/>
                    </a:lnTo>
                    <a:lnTo>
                      <a:pt x="0" y="306"/>
                    </a:lnTo>
                    <a:lnTo>
                      <a:pt x="3" y="261"/>
                    </a:lnTo>
                    <a:lnTo>
                      <a:pt x="12" y="218"/>
                    </a:lnTo>
                    <a:lnTo>
                      <a:pt x="28" y="177"/>
                    </a:lnTo>
                    <a:lnTo>
                      <a:pt x="49" y="139"/>
                    </a:lnTo>
                    <a:lnTo>
                      <a:pt x="75" y="105"/>
                    </a:lnTo>
                    <a:lnTo>
                      <a:pt x="105" y="75"/>
                    </a:lnTo>
                    <a:lnTo>
                      <a:pt x="139" y="49"/>
                    </a:lnTo>
                    <a:lnTo>
                      <a:pt x="177" y="29"/>
                    </a:lnTo>
                    <a:lnTo>
                      <a:pt x="217" y="13"/>
                    </a:lnTo>
                    <a:lnTo>
                      <a:pt x="261" y="3"/>
                    </a:lnTo>
                    <a:lnTo>
                      <a:pt x="3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p:cNvSpPr>
              <p:nvPr/>
            </p:nvSpPr>
            <p:spPr bwMode="auto">
              <a:xfrm>
                <a:off x="2085" y="3275"/>
                <a:ext cx="238" cy="394"/>
              </a:xfrm>
              <a:custGeom>
                <a:avLst/>
                <a:gdLst>
                  <a:gd name="T0" fmla="*/ 922 w 1189"/>
                  <a:gd name="T1" fmla="*/ 0 h 1971"/>
                  <a:gd name="T2" fmla="*/ 952 w 1189"/>
                  <a:gd name="T3" fmla="*/ 3 h 1971"/>
                  <a:gd name="T4" fmla="*/ 972 w 1189"/>
                  <a:gd name="T5" fmla="*/ 7 h 1971"/>
                  <a:gd name="T6" fmla="*/ 976 w 1189"/>
                  <a:gd name="T7" fmla="*/ 8 h 1971"/>
                  <a:gd name="T8" fmla="*/ 1037 w 1189"/>
                  <a:gd name="T9" fmla="*/ 30 h 1971"/>
                  <a:gd name="T10" fmla="*/ 1095 w 1189"/>
                  <a:gd name="T11" fmla="*/ 64 h 1971"/>
                  <a:gd name="T12" fmla="*/ 1143 w 1189"/>
                  <a:gd name="T13" fmla="*/ 112 h 1971"/>
                  <a:gd name="T14" fmla="*/ 1175 w 1189"/>
                  <a:gd name="T15" fmla="*/ 172 h 1971"/>
                  <a:gd name="T16" fmla="*/ 1189 w 1189"/>
                  <a:gd name="T17" fmla="*/ 242 h 1971"/>
                  <a:gd name="T18" fmla="*/ 1185 w 1189"/>
                  <a:gd name="T19" fmla="*/ 954 h 1971"/>
                  <a:gd name="T20" fmla="*/ 1163 w 1189"/>
                  <a:gd name="T21" fmla="*/ 1017 h 1971"/>
                  <a:gd name="T22" fmla="*/ 1124 w 1189"/>
                  <a:gd name="T23" fmla="*/ 1069 h 1971"/>
                  <a:gd name="T24" fmla="*/ 1071 w 1189"/>
                  <a:gd name="T25" fmla="*/ 1111 h 1971"/>
                  <a:gd name="T26" fmla="*/ 1008 w 1189"/>
                  <a:gd name="T27" fmla="*/ 1138 h 1971"/>
                  <a:gd name="T28" fmla="*/ 941 w 1189"/>
                  <a:gd name="T29" fmla="*/ 1153 h 1971"/>
                  <a:gd name="T30" fmla="*/ 885 w 1189"/>
                  <a:gd name="T31" fmla="*/ 1154 h 1971"/>
                  <a:gd name="T32" fmla="*/ 427 w 1189"/>
                  <a:gd name="T33" fmla="*/ 1848 h 1971"/>
                  <a:gd name="T34" fmla="*/ 408 w 1189"/>
                  <a:gd name="T35" fmla="*/ 1903 h 1971"/>
                  <a:gd name="T36" fmla="*/ 370 w 1189"/>
                  <a:gd name="T37" fmla="*/ 1945 h 1971"/>
                  <a:gd name="T38" fmla="*/ 318 w 1189"/>
                  <a:gd name="T39" fmla="*/ 1968 h 1971"/>
                  <a:gd name="T40" fmla="*/ 280 w 1189"/>
                  <a:gd name="T41" fmla="*/ 1971 h 1971"/>
                  <a:gd name="T42" fmla="*/ 244 w 1189"/>
                  <a:gd name="T43" fmla="*/ 1964 h 1971"/>
                  <a:gd name="T44" fmla="*/ 197 w 1189"/>
                  <a:gd name="T45" fmla="*/ 1938 h 1971"/>
                  <a:gd name="T46" fmla="*/ 163 w 1189"/>
                  <a:gd name="T47" fmla="*/ 1896 h 1971"/>
                  <a:gd name="T48" fmla="*/ 148 w 1189"/>
                  <a:gd name="T49" fmla="*/ 1843 h 1971"/>
                  <a:gd name="T50" fmla="*/ 244 w 1189"/>
                  <a:gd name="T51" fmla="*/ 997 h 1971"/>
                  <a:gd name="T52" fmla="*/ 262 w 1189"/>
                  <a:gd name="T53" fmla="*/ 942 h 1971"/>
                  <a:gd name="T54" fmla="*/ 300 w 1189"/>
                  <a:gd name="T55" fmla="*/ 900 h 1971"/>
                  <a:gd name="T56" fmla="*/ 353 w 1189"/>
                  <a:gd name="T57" fmla="*/ 876 h 1971"/>
                  <a:gd name="T58" fmla="*/ 383 w 1189"/>
                  <a:gd name="T59" fmla="*/ 873 h 1971"/>
                  <a:gd name="T60" fmla="*/ 627 w 1189"/>
                  <a:gd name="T61" fmla="*/ 538 h 1971"/>
                  <a:gd name="T62" fmla="*/ 554 w 1189"/>
                  <a:gd name="T63" fmla="*/ 592 h 1971"/>
                  <a:gd name="T64" fmla="*/ 473 w 1189"/>
                  <a:gd name="T65" fmla="*/ 632 h 1971"/>
                  <a:gd name="T66" fmla="*/ 382 w 1189"/>
                  <a:gd name="T67" fmla="*/ 652 h 1971"/>
                  <a:gd name="T68" fmla="*/ 287 w 1189"/>
                  <a:gd name="T69" fmla="*/ 654 h 1971"/>
                  <a:gd name="T70" fmla="*/ 187 w 1189"/>
                  <a:gd name="T71" fmla="*/ 637 h 1971"/>
                  <a:gd name="T72" fmla="*/ 76 w 1189"/>
                  <a:gd name="T73" fmla="*/ 601 h 1971"/>
                  <a:gd name="T74" fmla="*/ 31 w 1189"/>
                  <a:gd name="T75" fmla="*/ 571 h 1971"/>
                  <a:gd name="T76" fmla="*/ 5 w 1189"/>
                  <a:gd name="T77" fmla="*/ 526 h 1971"/>
                  <a:gd name="T78" fmla="*/ 0 w 1189"/>
                  <a:gd name="T79" fmla="*/ 474 h 1971"/>
                  <a:gd name="T80" fmla="*/ 19 w 1189"/>
                  <a:gd name="T81" fmla="*/ 423 h 1971"/>
                  <a:gd name="T82" fmla="*/ 58 w 1189"/>
                  <a:gd name="T83" fmla="*/ 387 h 1971"/>
                  <a:gd name="T84" fmla="*/ 107 w 1189"/>
                  <a:gd name="T85" fmla="*/ 372 h 1971"/>
                  <a:gd name="T86" fmla="*/ 161 w 1189"/>
                  <a:gd name="T87" fmla="*/ 379 h 1971"/>
                  <a:gd name="T88" fmla="*/ 243 w 1189"/>
                  <a:gd name="T89" fmla="*/ 406 h 1971"/>
                  <a:gd name="T90" fmla="*/ 310 w 1189"/>
                  <a:gd name="T91" fmla="*/ 420 h 1971"/>
                  <a:gd name="T92" fmla="*/ 369 w 1189"/>
                  <a:gd name="T93" fmla="*/ 417 h 1971"/>
                  <a:gd name="T94" fmla="*/ 420 w 1189"/>
                  <a:gd name="T95" fmla="*/ 398 h 1971"/>
                  <a:gd name="T96" fmla="*/ 472 w 1189"/>
                  <a:gd name="T97" fmla="*/ 361 h 1971"/>
                  <a:gd name="T98" fmla="*/ 526 w 1189"/>
                  <a:gd name="T99" fmla="*/ 304 h 1971"/>
                  <a:gd name="T100" fmla="*/ 586 w 1189"/>
                  <a:gd name="T101" fmla="*/ 229 h 1971"/>
                  <a:gd name="T102" fmla="*/ 659 w 1189"/>
                  <a:gd name="T103" fmla="*/ 132 h 1971"/>
                  <a:gd name="T104" fmla="*/ 660 w 1189"/>
                  <a:gd name="T105" fmla="*/ 130 h 1971"/>
                  <a:gd name="T106" fmla="*/ 710 w 1189"/>
                  <a:gd name="T107" fmla="*/ 74 h 1971"/>
                  <a:gd name="T108" fmla="*/ 772 w 1189"/>
                  <a:gd name="T109" fmla="*/ 33 h 1971"/>
                  <a:gd name="T110" fmla="*/ 839 w 1189"/>
                  <a:gd name="T111" fmla="*/ 8 h 1971"/>
                  <a:gd name="T112" fmla="*/ 849 w 1189"/>
                  <a:gd name="T113" fmla="*/ 6 h 1971"/>
                  <a:gd name="T114" fmla="*/ 873 w 1189"/>
                  <a:gd name="T115" fmla="*/ 1 h 1971"/>
                  <a:gd name="T116" fmla="*/ 905 w 1189"/>
                  <a:gd name="T117" fmla="*/ 0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89" h="1971">
                    <a:moveTo>
                      <a:pt x="905" y="0"/>
                    </a:moveTo>
                    <a:lnTo>
                      <a:pt x="922" y="0"/>
                    </a:lnTo>
                    <a:lnTo>
                      <a:pt x="938" y="2"/>
                    </a:lnTo>
                    <a:lnTo>
                      <a:pt x="952" y="3"/>
                    </a:lnTo>
                    <a:lnTo>
                      <a:pt x="964" y="6"/>
                    </a:lnTo>
                    <a:lnTo>
                      <a:pt x="972" y="7"/>
                    </a:lnTo>
                    <a:lnTo>
                      <a:pt x="975" y="7"/>
                    </a:lnTo>
                    <a:lnTo>
                      <a:pt x="976" y="8"/>
                    </a:lnTo>
                    <a:lnTo>
                      <a:pt x="1006" y="16"/>
                    </a:lnTo>
                    <a:lnTo>
                      <a:pt x="1037" y="30"/>
                    </a:lnTo>
                    <a:lnTo>
                      <a:pt x="1067" y="45"/>
                    </a:lnTo>
                    <a:lnTo>
                      <a:pt x="1095" y="64"/>
                    </a:lnTo>
                    <a:lnTo>
                      <a:pt x="1120" y="87"/>
                    </a:lnTo>
                    <a:lnTo>
                      <a:pt x="1143" y="112"/>
                    </a:lnTo>
                    <a:lnTo>
                      <a:pt x="1162" y="141"/>
                    </a:lnTo>
                    <a:lnTo>
                      <a:pt x="1175" y="172"/>
                    </a:lnTo>
                    <a:lnTo>
                      <a:pt x="1185" y="206"/>
                    </a:lnTo>
                    <a:lnTo>
                      <a:pt x="1189" y="242"/>
                    </a:lnTo>
                    <a:lnTo>
                      <a:pt x="1189" y="918"/>
                    </a:lnTo>
                    <a:lnTo>
                      <a:pt x="1185" y="954"/>
                    </a:lnTo>
                    <a:lnTo>
                      <a:pt x="1177" y="986"/>
                    </a:lnTo>
                    <a:lnTo>
                      <a:pt x="1163" y="1017"/>
                    </a:lnTo>
                    <a:lnTo>
                      <a:pt x="1145" y="1045"/>
                    </a:lnTo>
                    <a:lnTo>
                      <a:pt x="1124" y="1069"/>
                    </a:lnTo>
                    <a:lnTo>
                      <a:pt x="1098" y="1092"/>
                    </a:lnTo>
                    <a:lnTo>
                      <a:pt x="1071" y="1111"/>
                    </a:lnTo>
                    <a:lnTo>
                      <a:pt x="1040" y="1126"/>
                    </a:lnTo>
                    <a:lnTo>
                      <a:pt x="1008" y="1138"/>
                    </a:lnTo>
                    <a:lnTo>
                      <a:pt x="975" y="1148"/>
                    </a:lnTo>
                    <a:lnTo>
                      <a:pt x="941" y="1153"/>
                    </a:lnTo>
                    <a:lnTo>
                      <a:pt x="908" y="1155"/>
                    </a:lnTo>
                    <a:lnTo>
                      <a:pt x="885" y="1154"/>
                    </a:lnTo>
                    <a:lnTo>
                      <a:pt x="508" y="1154"/>
                    </a:lnTo>
                    <a:lnTo>
                      <a:pt x="427" y="1848"/>
                    </a:lnTo>
                    <a:lnTo>
                      <a:pt x="421" y="1876"/>
                    </a:lnTo>
                    <a:lnTo>
                      <a:pt x="408" y="1903"/>
                    </a:lnTo>
                    <a:lnTo>
                      <a:pt x="391" y="1926"/>
                    </a:lnTo>
                    <a:lnTo>
                      <a:pt x="370" y="1945"/>
                    </a:lnTo>
                    <a:lnTo>
                      <a:pt x="346" y="1959"/>
                    </a:lnTo>
                    <a:lnTo>
                      <a:pt x="318" y="1968"/>
                    </a:lnTo>
                    <a:lnTo>
                      <a:pt x="288" y="1971"/>
                    </a:lnTo>
                    <a:lnTo>
                      <a:pt x="280" y="1971"/>
                    </a:lnTo>
                    <a:lnTo>
                      <a:pt x="273" y="1970"/>
                    </a:lnTo>
                    <a:lnTo>
                      <a:pt x="244" y="1964"/>
                    </a:lnTo>
                    <a:lnTo>
                      <a:pt x="219" y="1953"/>
                    </a:lnTo>
                    <a:lnTo>
                      <a:pt x="197" y="1938"/>
                    </a:lnTo>
                    <a:lnTo>
                      <a:pt x="178" y="1918"/>
                    </a:lnTo>
                    <a:lnTo>
                      <a:pt x="163" y="1896"/>
                    </a:lnTo>
                    <a:lnTo>
                      <a:pt x="154" y="1870"/>
                    </a:lnTo>
                    <a:lnTo>
                      <a:pt x="148" y="1843"/>
                    </a:lnTo>
                    <a:lnTo>
                      <a:pt x="149" y="1815"/>
                    </a:lnTo>
                    <a:lnTo>
                      <a:pt x="244" y="997"/>
                    </a:lnTo>
                    <a:lnTo>
                      <a:pt x="250" y="968"/>
                    </a:lnTo>
                    <a:lnTo>
                      <a:pt x="262" y="942"/>
                    </a:lnTo>
                    <a:lnTo>
                      <a:pt x="280" y="919"/>
                    </a:lnTo>
                    <a:lnTo>
                      <a:pt x="300" y="900"/>
                    </a:lnTo>
                    <a:lnTo>
                      <a:pt x="325" y="885"/>
                    </a:lnTo>
                    <a:lnTo>
                      <a:pt x="353" y="876"/>
                    </a:lnTo>
                    <a:lnTo>
                      <a:pt x="383" y="873"/>
                    </a:lnTo>
                    <a:lnTo>
                      <a:pt x="383" y="873"/>
                    </a:lnTo>
                    <a:lnTo>
                      <a:pt x="627" y="873"/>
                    </a:lnTo>
                    <a:lnTo>
                      <a:pt x="627" y="538"/>
                    </a:lnTo>
                    <a:lnTo>
                      <a:pt x="591" y="567"/>
                    </a:lnTo>
                    <a:lnTo>
                      <a:pt x="554" y="592"/>
                    </a:lnTo>
                    <a:lnTo>
                      <a:pt x="514" y="614"/>
                    </a:lnTo>
                    <a:lnTo>
                      <a:pt x="473" y="632"/>
                    </a:lnTo>
                    <a:lnTo>
                      <a:pt x="429" y="645"/>
                    </a:lnTo>
                    <a:lnTo>
                      <a:pt x="382" y="652"/>
                    </a:lnTo>
                    <a:lnTo>
                      <a:pt x="333" y="655"/>
                    </a:lnTo>
                    <a:lnTo>
                      <a:pt x="287" y="654"/>
                    </a:lnTo>
                    <a:lnTo>
                      <a:pt x="239" y="646"/>
                    </a:lnTo>
                    <a:lnTo>
                      <a:pt x="187" y="637"/>
                    </a:lnTo>
                    <a:lnTo>
                      <a:pt x="133" y="621"/>
                    </a:lnTo>
                    <a:lnTo>
                      <a:pt x="76" y="601"/>
                    </a:lnTo>
                    <a:lnTo>
                      <a:pt x="52" y="588"/>
                    </a:lnTo>
                    <a:lnTo>
                      <a:pt x="31" y="571"/>
                    </a:lnTo>
                    <a:lnTo>
                      <a:pt x="16" y="550"/>
                    </a:lnTo>
                    <a:lnTo>
                      <a:pt x="5" y="526"/>
                    </a:lnTo>
                    <a:lnTo>
                      <a:pt x="0" y="500"/>
                    </a:lnTo>
                    <a:lnTo>
                      <a:pt x="0" y="474"/>
                    </a:lnTo>
                    <a:lnTo>
                      <a:pt x="7" y="447"/>
                    </a:lnTo>
                    <a:lnTo>
                      <a:pt x="19" y="423"/>
                    </a:lnTo>
                    <a:lnTo>
                      <a:pt x="37" y="403"/>
                    </a:lnTo>
                    <a:lnTo>
                      <a:pt x="58" y="387"/>
                    </a:lnTo>
                    <a:lnTo>
                      <a:pt x="82" y="376"/>
                    </a:lnTo>
                    <a:lnTo>
                      <a:pt x="107" y="372"/>
                    </a:lnTo>
                    <a:lnTo>
                      <a:pt x="135" y="372"/>
                    </a:lnTo>
                    <a:lnTo>
                      <a:pt x="161" y="379"/>
                    </a:lnTo>
                    <a:lnTo>
                      <a:pt x="203" y="394"/>
                    </a:lnTo>
                    <a:lnTo>
                      <a:pt x="243" y="406"/>
                    </a:lnTo>
                    <a:lnTo>
                      <a:pt x="277" y="415"/>
                    </a:lnTo>
                    <a:lnTo>
                      <a:pt x="310" y="420"/>
                    </a:lnTo>
                    <a:lnTo>
                      <a:pt x="340" y="421"/>
                    </a:lnTo>
                    <a:lnTo>
                      <a:pt x="369" y="417"/>
                    </a:lnTo>
                    <a:lnTo>
                      <a:pt x="395" y="410"/>
                    </a:lnTo>
                    <a:lnTo>
                      <a:pt x="420" y="398"/>
                    </a:lnTo>
                    <a:lnTo>
                      <a:pt x="445" y="381"/>
                    </a:lnTo>
                    <a:lnTo>
                      <a:pt x="472" y="361"/>
                    </a:lnTo>
                    <a:lnTo>
                      <a:pt x="498" y="336"/>
                    </a:lnTo>
                    <a:lnTo>
                      <a:pt x="526" y="304"/>
                    </a:lnTo>
                    <a:lnTo>
                      <a:pt x="555" y="270"/>
                    </a:lnTo>
                    <a:lnTo>
                      <a:pt x="586" y="229"/>
                    </a:lnTo>
                    <a:lnTo>
                      <a:pt x="621" y="183"/>
                    </a:lnTo>
                    <a:lnTo>
                      <a:pt x="659" y="132"/>
                    </a:lnTo>
                    <a:lnTo>
                      <a:pt x="659" y="130"/>
                    </a:lnTo>
                    <a:lnTo>
                      <a:pt x="660" y="130"/>
                    </a:lnTo>
                    <a:lnTo>
                      <a:pt x="683" y="100"/>
                    </a:lnTo>
                    <a:lnTo>
                      <a:pt x="710" y="74"/>
                    </a:lnTo>
                    <a:lnTo>
                      <a:pt x="740" y="51"/>
                    </a:lnTo>
                    <a:lnTo>
                      <a:pt x="772" y="33"/>
                    </a:lnTo>
                    <a:lnTo>
                      <a:pt x="804" y="19"/>
                    </a:lnTo>
                    <a:lnTo>
                      <a:pt x="839" y="8"/>
                    </a:lnTo>
                    <a:lnTo>
                      <a:pt x="842" y="7"/>
                    </a:lnTo>
                    <a:lnTo>
                      <a:pt x="849" y="6"/>
                    </a:lnTo>
                    <a:lnTo>
                      <a:pt x="860" y="3"/>
                    </a:lnTo>
                    <a:lnTo>
                      <a:pt x="873" y="1"/>
                    </a:lnTo>
                    <a:lnTo>
                      <a:pt x="888" y="0"/>
                    </a:lnTo>
                    <a:lnTo>
                      <a:pt x="9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p:cNvSpPr>
              <p:nvPr/>
            </p:nvSpPr>
            <p:spPr bwMode="auto">
              <a:xfrm>
                <a:off x="2194" y="3302"/>
                <a:ext cx="189" cy="370"/>
              </a:xfrm>
              <a:custGeom>
                <a:avLst/>
                <a:gdLst>
                  <a:gd name="T0" fmla="*/ 852 w 944"/>
                  <a:gd name="T1" fmla="*/ 2 h 1849"/>
                  <a:gd name="T2" fmla="*/ 899 w 944"/>
                  <a:gd name="T3" fmla="*/ 25 h 1849"/>
                  <a:gd name="T4" fmla="*/ 932 w 944"/>
                  <a:gd name="T5" fmla="*/ 66 h 1849"/>
                  <a:gd name="T6" fmla="*/ 944 w 944"/>
                  <a:gd name="T7" fmla="*/ 118 h 1849"/>
                  <a:gd name="T8" fmla="*/ 941 w 944"/>
                  <a:gd name="T9" fmla="*/ 1205 h 1849"/>
                  <a:gd name="T10" fmla="*/ 921 w 944"/>
                  <a:gd name="T11" fmla="*/ 1249 h 1849"/>
                  <a:gd name="T12" fmla="*/ 885 w 944"/>
                  <a:gd name="T13" fmla="*/ 1282 h 1849"/>
                  <a:gd name="T14" fmla="*/ 911 w 944"/>
                  <a:gd name="T15" fmla="*/ 1345 h 1849"/>
                  <a:gd name="T16" fmla="*/ 921 w 944"/>
                  <a:gd name="T17" fmla="*/ 1417 h 1849"/>
                  <a:gd name="T18" fmla="*/ 917 w 944"/>
                  <a:gd name="T19" fmla="*/ 1776 h 1849"/>
                  <a:gd name="T20" fmla="*/ 892 w 944"/>
                  <a:gd name="T21" fmla="*/ 1819 h 1849"/>
                  <a:gd name="T22" fmla="*/ 848 w 944"/>
                  <a:gd name="T23" fmla="*/ 1846 h 1849"/>
                  <a:gd name="T24" fmla="*/ 795 w 944"/>
                  <a:gd name="T25" fmla="*/ 1846 h 1849"/>
                  <a:gd name="T26" fmla="*/ 750 w 944"/>
                  <a:gd name="T27" fmla="*/ 1819 h 1849"/>
                  <a:gd name="T28" fmla="*/ 725 w 944"/>
                  <a:gd name="T29" fmla="*/ 1776 h 1849"/>
                  <a:gd name="T30" fmla="*/ 722 w 944"/>
                  <a:gd name="T31" fmla="*/ 1417 h 1849"/>
                  <a:gd name="T32" fmla="*/ 711 w 944"/>
                  <a:gd name="T33" fmla="*/ 1376 h 1849"/>
                  <a:gd name="T34" fmla="*/ 682 w 944"/>
                  <a:gd name="T35" fmla="*/ 1348 h 1849"/>
                  <a:gd name="T36" fmla="*/ 640 w 944"/>
                  <a:gd name="T37" fmla="*/ 1336 h 1849"/>
                  <a:gd name="T38" fmla="*/ 287 w 944"/>
                  <a:gd name="T39" fmla="*/ 1339 h 1849"/>
                  <a:gd name="T40" fmla="*/ 251 w 944"/>
                  <a:gd name="T41" fmla="*/ 1360 h 1849"/>
                  <a:gd name="T42" fmla="*/ 229 w 944"/>
                  <a:gd name="T43" fmla="*/ 1396 h 1849"/>
                  <a:gd name="T44" fmla="*/ 227 w 944"/>
                  <a:gd name="T45" fmla="*/ 1750 h 1849"/>
                  <a:gd name="T46" fmla="*/ 213 w 944"/>
                  <a:gd name="T47" fmla="*/ 1800 h 1849"/>
                  <a:gd name="T48" fmla="*/ 178 w 944"/>
                  <a:gd name="T49" fmla="*/ 1835 h 1849"/>
                  <a:gd name="T50" fmla="*/ 127 w 944"/>
                  <a:gd name="T51" fmla="*/ 1849 h 1849"/>
                  <a:gd name="T52" fmla="*/ 77 w 944"/>
                  <a:gd name="T53" fmla="*/ 1835 h 1849"/>
                  <a:gd name="T54" fmla="*/ 41 w 944"/>
                  <a:gd name="T55" fmla="*/ 1800 h 1849"/>
                  <a:gd name="T56" fmla="*/ 28 w 944"/>
                  <a:gd name="T57" fmla="*/ 1750 h 1849"/>
                  <a:gd name="T58" fmla="*/ 30 w 944"/>
                  <a:gd name="T59" fmla="*/ 1381 h 1849"/>
                  <a:gd name="T60" fmla="*/ 47 w 944"/>
                  <a:gd name="T61" fmla="*/ 1314 h 1849"/>
                  <a:gd name="T62" fmla="*/ 41 w 944"/>
                  <a:gd name="T63" fmla="*/ 1268 h 1849"/>
                  <a:gd name="T64" fmla="*/ 11 w 944"/>
                  <a:gd name="T65" fmla="*/ 1229 h 1849"/>
                  <a:gd name="T66" fmla="*/ 0 w 944"/>
                  <a:gd name="T67" fmla="*/ 1178 h 1849"/>
                  <a:gd name="T68" fmla="*/ 12 w 944"/>
                  <a:gd name="T69" fmla="*/ 1127 h 1849"/>
                  <a:gd name="T70" fmla="*/ 45 w 944"/>
                  <a:gd name="T71" fmla="*/ 1086 h 1849"/>
                  <a:gd name="T72" fmla="*/ 91 w 944"/>
                  <a:gd name="T73" fmla="*/ 1063 h 1849"/>
                  <a:gd name="T74" fmla="*/ 706 w 944"/>
                  <a:gd name="T75" fmla="*/ 1060 h 1849"/>
                  <a:gd name="T76" fmla="*/ 708 w 944"/>
                  <a:gd name="T77" fmla="*/ 91 h 1849"/>
                  <a:gd name="T78" fmla="*/ 732 w 944"/>
                  <a:gd name="T79" fmla="*/ 44 h 1849"/>
                  <a:gd name="T80" fmla="*/ 772 w 944"/>
                  <a:gd name="T81" fmla="*/ 12 h 1849"/>
                  <a:gd name="T82" fmla="*/ 825 w 944"/>
                  <a:gd name="T83" fmla="*/ 0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4" h="1849">
                    <a:moveTo>
                      <a:pt x="825" y="0"/>
                    </a:moveTo>
                    <a:lnTo>
                      <a:pt x="852" y="2"/>
                    </a:lnTo>
                    <a:lnTo>
                      <a:pt x="876" y="12"/>
                    </a:lnTo>
                    <a:lnTo>
                      <a:pt x="899" y="25"/>
                    </a:lnTo>
                    <a:lnTo>
                      <a:pt x="917" y="44"/>
                    </a:lnTo>
                    <a:lnTo>
                      <a:pt x="932" y="66"/>
                    </a:lnTo>
                    <a:lnTo>
                      <a:pt x="940" y="91"/>
                    </a:lnTo>
                    <a:lnTo>
                      <a:pt x="944" y="118"/>
                    </a:lnTo>
                    <a:lnTo>
                      <a:pt x="944" y="1178"/>
                    </a:lnTo>
                    <a:lnTo>
                      <a:pt x="941" y="1205"/>
                    </a:lnTo>
                    <a:lnTo>
                      <a:pt x="933" y="1228"/>
                    </a:lnTo>
                    <a:lnTo>
                      <a:pt x="921" y="1249"/>
                    </a:lnTo>
                    <a:lnTo>
                      <a:pt x="904" y="1267"/>
                    </a:lnTo>
                    <a:lnTo>
                      <a:pt x="885" y="1282"/>
                    </a:lnTo>
                    <a:lnTo>
                      <a:pt x="900" y="1313"/>
                    </a:lnTo>
                    <a:lnTo>
                      <a:pt x="911" y="1345"/>
                    </a:lnTo>
                    <a:lnTo>
                      <a:pt x="918" y="1381"/>
                    </a:lnTo>
                    <a:lnTo>
                      <a:pt x="921" y="1417"/>
                    </a:lnTo>
                    <a:lnTo>
                      <a:pt x="921" y="1750"/>
                    </a:lnTo>
                    <a:lnTo>
                      <a:pt x="917" y="1776"/>
                    </a:lnTo>
                    <a:lnTo>
                      <a:pt x="906" y="1800"/>
                    </a:lnTo>
                    <a:lnTo>
                      <a:pt x="892" y="1819"/>
                    </a:lnTo>
                    <a:lnTo>
                      <a:pt x="872" y="1835"/>
                    </a:lnTo>
                    <a:lnTo>
                      <a:pt x="848" y="1846"/>
                    </a:lnTo>
                    <a:lnTo>
                      <a:pt x="821" y="1849"/>
                    </a:lnTo>
                    <a:lnTo>
                      <a:pt x="795" y="1846"/>
                    </a:lnTo>
                    <a:lnTo>
                      <a:pt x="771" y="1835"/>
                    </a:lnTo>
                    <a:lnTo>
                      <a:pt x="750" y="1819"/>
                    </a:lnTo>
                    <a:lnTo>
                      <a:pt x="735" y="1800"/>
                    </a:lnTo>
                    <a:lnTo>
                      <a:pt x="725" y="1776"/>
                    </a:lnTo>
                    <a:lnTo>
                      <a:pt x="722" y="1750"/>
                    </a:lnTo>
                    <a:lnTo>
                      <a:pt x="722" y="1417"/>
                    </a:lnTo>
                    <a:lnTo>
                      <a:pt x="719" y="1396"/>
                    </a:lnTo>
                    <a:lnTo>
                      <a:pt x="711" y="1376"/>
                    </a:lnTo>
                    <a:lnTo>
                      <a:pt x="698" y="1360"/>
                    </a:lnTo>
                    <a:lnTo>
                      <a:pt x="682" y="1348"/>
                    </a:lnTo>
                    <a:lnTo>
                      <a:pt x="662" y="1339"/>
                    </a:lnTo>
                    <a:lnTo>
                      <a:pt x="640" y="1336"/>
                    </a:lnTo>
                    <a:lnTo>
                      <a:pt x="309" y="1336"/>
                    </a:lnTo>
                    <a:lnTo>
                      <a:pt x="287" y="1339"/>
                    </a:lnTo>
                    <a:lnTo>
                      <a:pt x="267" y="1348"/>
                    </a:lnTo>
                    <a:lnTo>
                      <a:pt x="251" y="1360"/>
                    </a:lnTo>
                    <a:lnTo>
                      <a:pt x="238" y="1376"/>
                    </a:lnTo>
                    <a:lnTo>
                      <a:pt x="229" y="1396"/>
                    </a:lnTo>
                    <a:lnTo>
                      <a:pt x="227" y="1417"/>
                    </a:lnTo>
                    <a:lnTo>
                      <a:pt x="227" y="1750"/>
                    </a:lnTo>
                    <a:lnTo>
                      <a:pt x="223" y="1776"/>
                    </a:lnTo>
                    <a:lnTo>
                      <a:pt x="213" y="1800"/>
                    </a:lnTo>
                    <a:lnTo>
                      <a:pt x="198" y="1819"/>
                    </a:lnTo>
                    <a:lnTo>
                      <a:pt x="178" y="1835"/>
                    </a:lnTo>
                    <a:lnTo>
                      <a:pt x="154" y="1846"/>
                    </a:lnTo>
                    <a:lnTo>
                      <a:pt x="127" y="1849"/>
                    </a:lnTo>
                    <a:lnTo>
                      <a:pt x="101" y="1846"/>
                    </a:lnTo>
                    <a:lnTo>
                      <a:pt x="77" y="1835"/>
                    </a:lnTo>
                    <a:lnTo>
                      <a:pt x="57" y="1819"/>
                    </a:lnTo>
                    <a:lnTo>
                      <a:pt x="41" y="1800"/>
                    </a:lnTo>
                    <a:lnTo>
                      <a:pt x="31" y="1776"/>
                    </a:lnTo>
                    <a:lnTo>
                      <a:pt x="28" y="1750"/>
                    </a:lnTo>
                    <a:lnTo>
                      <a:pt x="28" y="1417"/>
                    </a:lnTo>
                    <a:lnTo>
                      <a:pt x="30" y="1381"/>
                    </a:lnTo>
                    <a:lnTo>
                      <a:pt x="37" y="1348"/>
                    </a:lnTo>
                    <a:lnTo>
                      <a:pt x="47" y="1314"/>
                    </a:lnTo>
                    <a:lnTo>
                      <a:pt x="63" y="1283"/>
                    </a:lnTo>
                    <a:lnTo>
                      <a:pt x="41" y="1268"/>
                    </a:lnTo>
                    <a:lnTo>
                      <a:pt x="24" y="1250"/>
                    </a:lnTo>
                    <a:lnTo>
                      <a:pt x="11" y="1229"/>
                    </a:lnTo>
                    <a:lnTo>
                      <a:pt x="3" y="1205"/>
                    </a:lnTo>
                    <a:lnTo>
                      <a:pt x="0" y="1178"/>
                    </a:lnTo>
                    <a:lnTo>
                      <a:pt x="4" y="1152"/>
                    </a:lnTo>
                    <a:lnTo>
                      <a:pt x="12" y="1127"/>
                    </a:lnTo>
                    <a:lnTo>
                      <a:pt x="27" y="1105"/>
                    </a:lnTo>
                    <a:lnTo>
                      <a:pt x="45" y="1086"/>
                    </a:lnTo>
                    <a:lnTo>
                      <a:pt x="66" y="1073"/>
                    </a:lnTo>
                    <a:lnTo>
                      <a:pt x="91" y="1063"/>
                    </a:lnTo>
                    <a:lnTo>
                      <a:pt x="119" y="1060"/>
                    </a:lnTo>
                    <a:lnTo>
                      <a:pt x="706" y="1060"/>
                    </a:lnTo>
                    <a:lnTo>
                      <a:pt x="706" y="118"/>
                    </a:lnTo>
                    <a:lnTo>
                      <a:pt x="708" y="91"/>
                    </a:lnTo>
                    <a:lnTo>
                      <a:pt x="718" y="66"/>
                    </a:lnTo>
                    <a:lnTo>
                      <a:pt x="732" y="44"/>
                    </a:lnTo>
                    <a:lnTo>
                      <a:pt x="750" y="25"/>
                    </a:lnTo>
                    <a:lnTo>
                      <a:pt x="772" y="12"/>
                    </a:lnTo>
                    <a:lnTo>
                      <a:pt x="797" y="2"/>
                    </a:lnTo>
                    <a:lnTo>
                      <a:pt x="8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p:cNvSpPr>
              <p:nvPr/>
            </p:nvSpPr>
            <p:spPr bwMode="auto">
              <a:xfrm>
                <a:off x="1827" y="3411"/>
                <a:ext cx="309" cy="248"/>
              </a:xfrm>
              <a:custGeom>
                <a:avLst/>
                <a:gdLst>
                  <a:gd name="T0" fmla="*/ 114 w 1547"/>
                  <a:gd name="T1" fmla="*/ 0 h 1238"/>
                  <a:gd name="T2" fmla="*/ 1434 w 1547"/>
                  <a:gd name="T3" fmla="*/ 0 h 1238"/>
                  <a:gd name="T4" fmla="*/ 1460 w 1547"/>
                  <a:gd name="T5" fmla="*/ 2 h 1238"/>
                  <a:gd name="T6" fmla="*/ 1484 w 1547"/>
                  <a:gd name="T7" fmla="*/ 12 h 1238"/>
                  <a:gd name="T8" fmla="*/ 1505 w 1547"/>
                  <a:gd name="T9" fmla="*/ 25 h 1238"/>
                  <a:gd name="T10" fmla="*/ 1522 w 1547"/>
                  <a:gd name="T11" fmla="*/ 42 h 1238"/>
                  <a:gd name="T12" fmla="*/ 1536 w 1547"/>
                  <a:gd name="T13" fmla="*/ 64 h 1238"/>
                  <a:gd name="T14" fmla="*/ 1545 w 1547"/>
                  <a:gd name="T15" fmla="*/ 88 h 1238"/>
                  <a:gd name="T16" fmla="*/ 1547 w 1547"/>
                  <a:gd name="T17" fmla="*/ 114 h 1238"/>
                  <a:gd name="T18" fmla="*/ 1545 w 1547"/>
                  <a:gd name="T19" fmla="*/ 139 h 1238"/>
                  <a:gd name="T20" fmla="*/ 1536 w 1547"/>
                  <a:gd name="T21" fmla="*/ 163 h 1238"/>
                  <a:gd name="T22" fmla="*/ 1522 w 1547"/>
                  <a:gd name="T23" fmla="*/ 185 h 1238"/>
                  <a:gd name="T24" fmla="*/ 1505 w 1547"/>
                  <a:gd name="T25" fmla="*/ 203 h 1238"/>
                  <a:gd name="T26" fmla="*/ 1484 w 1547"/>
                  <a:gd name="T27" fmla="*/ 216 h 1238"/>
                  <a:gd name="T28" fmla="*/ 1460 w 1547"/>
                  <a:gd name="T29" fmla="*/ 224 h 1238"/>
                  <a:gd name="T30" fmla="*/ 1434 w 1547"/>
                  <a:gd name="T31" fmla="*/ 228 h 1238"/>
                  <a:gd name="T32" fmla="*/ 1277 w 1547"/>
                  <a:gd name="T33" fmla="*/ 228 h 1238"/>
                  <a:gd name="T34" fmla="*/ 1277 w 1547"/>
                  <a:gd name="T35" fmla="*/ 1238 h 1238"/>
                  <a:gd name="T36" fmla="*/ 270 w 1547"/>
                  <a:gd name="T37" fmla="*/ 1238 h 1238"/>
                  <a:gd name="T38" fmla="*/ 270 w 1547"/>
                  <a:gd name="T39" fmla="*/ 228 h 1238"/>
                  <a:gd name="T40" fmla="*/ 114 w 1547"/>
                  <a:gd name="T41" fmla="*/ 228 h 1238"/>
                  <a:gd name="T42" fmla="*/ 88 w 1547"/>
                  <a:gd name="T43" fmla="*/ 224 h 1238"/>
                  <a:gd name="T44" fmla="*/ 64 w 1547"/>
                  <a:gd name="T45" fmla="*/ 216 h 1238"/>
                  <a:gd name="T46" fmla="*/ 42 w 1547"/>
                  <a:gd name="T47" fmla="*/ 203 h 1238"/>
                  <a:gd name="T48" fmla="*/ 25 w 1547"/>
                  <a:gd name="T49" fmla="*/ 185 h 1238"/>
                  <a:gd name="T50" fmla="*/ 11 w 1547"/>
                  <a:gd name="T51" fmla="*/ 163 h 1238"/>
                  <a:gd name="T52" fmla="*/ 2 w 1547"/>
                  <a:gd name="T53" fmla="*/ 140 h 1238"/>
                  <a:gd name="T54" fmla="*/ 0 w 1547"/>
                  <a:gd name="T55" fmla="*/ 114 h 1238"/>
                  <a:gd name="T56" fmla="*/ 2 w 1547"/>
                  <a:gd name="T57" fmla="*/ 88 h 1238"/>
                  <a:gd name="T58" fmla="*/ 11 w 1547"/>
                  <a:gd name="T59" fmla="*/ 64 h 1238"/>
                  <a:gd name="T60" fmla="*/ 25 w 1547"/>
                  <a:gd name="T61" fmla="*/ 42 h 1238"/>
                  <a:gd name="T62" fmla="*/ 42 w 1547"/>
                  <a:gd name="T63" fmla="*/ 25 h 1238"/>
                  <a:gd name="T64" fmla="*/ 64 w 1547"/>
                  <a:gd name="T65" fmla="*/ 12 h 1238"/>
                  <a:gd name="T66" fmla="*/ 88 w 1547"/>
                  <a:gd name="T67" fmla="*/ 2 h 1238"/>
                  <a:gd name="T68" fmla="*/ 114 w 1547"/>
                  <a:gd name="T69" fmla="*/ 0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47" h="1238">
                    <a:moveTo>
                      <a:pt x="114" y="0"/>
                    </a:moveTo>
                    <a:lnTo>
                      <a:pt x="1434" y="0"/>
                    </a:lnTo>
                    <a:lnTo>
                      <a:pt x="1460" y="2"/>
                    </a:lnTo>
                    <a:lnTo>
                      <a:pt x="1484" y="12"/>
                    </a:lnTo>
                    <a:lnTo>
                      <a:pt x="1505" y="25"/>
                    </a:lnTo>
                    <a:lnTo>
                      <a:pt x="1522" y="42"/>
                    </a:lnTo>
                    <a:lnTo>
                      <a:pt x="1536" y="64"/>
                    </a:lnTo>
                    <a:lnTo>
                      <a:pt x="1545" y="88"/>
                    </a:lnTo>
                    <a:lnTo>
                      <a:pt x="1547" y="114"/>
                    </a:lnTo>
                    <a:lnTo>
                      <a:pt x="1545" y="139"/>
                    </a:lnTo>
                    <a:lnTo>
                      <a:pt x="1536" y="163"/>
                    </a:lnTo>
                    <a:lnTo>
                      <a:pt x="1522" y="185"/>
                    </a:lnTo>
                    <a:lnTo>
                      <a:pt x="1505" y="203"/>
                    </a:lnTo>
                    <a:lnTo>
                      <a:pt x="1484" y="216"/>
                    </a:lnTo>
                    <a:lnTo>
                      <a:pt x="1460" y="224"/>
                    </a:lnTo>
                    <a:lnTo>
                      <a:pt x="1434" y="228"/>
                    </a:lnTo>
                    <a:lnTo>
                      <a:pt x="1277" y="228"/>
                    </a:lnTo>
                    <a:lnTo>
                      <a:pt x="1277" y="1238"/>
                    </a:lnTo>
                    <a:lnTo>
                      <a:pt x="270" y="1238"/>
                    </a:lnTo>
                    <a:lnTo>
                      <a:pt x="270" y="228"/>
                    </a:lnTo>
                    <a:lnTo>
                      <a:pt x="114" y="228"/>
                    </a:lnTo>
                    <a:lnTo>
                      <a:pt x="88" y="224"/>
                    </a:lnTo>
                    <a:lnTo>
                      <a:pt x="64" y="216"/>
                    </a:lnTo>
                    <a:lnTo>
                      <a:pt x="42" y="203"/>
                    </a:lnTo>
                    <a:lnTo>
                      <a:pt x="25" y="185"/>
                    </a:lnTo>
                    <a:lnTo>
                      <a:pt x="11" y="163"/>
                    </a:lnTo>
                    <a:lnTo>
                      <a:pt x="2" y="140"/>
                    </a:lnTo>
                    <a:lnTo>
                      <a:pt x="0" y="114"/>
                    </a:lnTo>
                    <a:lnTo>
                      <a:pt x="2" y="88"/>
                    </a:lnTo>
                    <a:lnTo>
                      <a:pt x="11" y="64"/>
                    </a:lnTo>
                    <a:lnTo>
                      <a:pt x="25" y="42"/>
                    </a:lnTo>
                    <a:lnTo>
                      <a:pt x="42" y="25"/>
                    </a:lnTo>
                    <a:lnTo>
                      <a:pt x="64" y="12"/>
                    </a:lnTo>
                    <a:lnTo>
                      <a:pt x="88" y="2"/>
                    </a:lnTo>
                    <a:lnTo>
                      <a:pt x="1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noEditPoints="1"/>
              </p:cNvSpPr>
              <p:nvPr/>
            </p:nvSpPr>
            <p:spPr bwMode="auto">
              <a:xfrm>
                <a:off x="1827" y="3083"/>
                <a:ext cx="332" cy="207"/>
              </a:xfrm>
              <a:custGeom>
                <a:avLst/>
                <a:gdLst>
                  <a:gd name="T0" fmla="*/ 155 w 1662"/>
                  <a:gd name="T1" fmla="*/ 868 h 1037"/>
                  <a:gd name="T2" fmla="*/ 155 w 1662"/>
                  <a:gd name="T3" fmla="*/ 951 h 1037"/>
                  <a:gd name="T4" fmla="*/ 1504 w 1662"/>
                  <a:gd name="T5" fmla="*/ 951 h 1037"/>
                  <a:gd name="T6" fmla="*/ 1504 w 1662"/>
                  <a:gd name="T7" fmla="*/ 868 h 1037"/>
                  <a:gd name="T8" fmla="*/ 155 w 1662"/>
                  <a:gd name="T9" fmla="*/ 868 h 1037"/>
                  <a:gd name="T10" fmla="*/ 813 w 1662"/>
                  <a:gd name="T11" fmla="*/ 514 h 1037"/>
                  <a:gd name="T12" fmla="*/ 774 w 1662"/>
                  <a:gd name="T13" fmla="*/ 771 h 1037"/>
                  <a:gd name="T14" fmla="*/ 852 w 1662"/>
                  <a:gd name="T15" fmla="*/ 771 h 1037"/>
                  <a:gd name="T16" fmla="*/ 813 w 1662"/>
                  <a:gd name="T17" fmla="*/ 514 h 1037"/>
                  <a:gd name="T18" fmla="*/ 813 w 1662"/>
                  <a:gd name="T19" fmla="*/ 514 h 1037"/>
                  <a:gd name="T20" fmla="*/ 155 w 1662"/>
                  <a:gd name="T21" fmla="*/ 87 h 1037"/>
                  <a:gd name="T22" fmla="*/ 155 w 1662"/>
                  <a:gd name="T23" fmla="*/ 771 h 1037"/>
                  <a:gd name="T24" fmla="*/ 495 w 1662"/>
                  <a:gd name="T25" fmla="*/ 771 h 1037"/>
                  <a:gd name="T26" fmla="*/ 507 w 1662"/>
                  <a:gd name="T27" fmla="*/ 725 h 1037"/>
                  <a:gd name="T28" fmla="*/ 521 w 1662"/>
                  <a:gd name="T29" fmla="*/ 684 h 1037"/>
                  <a:gd name="T30" fmla="*/ 538 w 1662"/>
                  <a:gd name="T31" fmla="*/ 651 h 1037"/>
                  <a:gd name="T32" fmla="*/ 555 w 1662"/>
                  <a:gd name="T33" fmla="*/ 621 h 1037"/>
                  <a:gd name="T34" fmla="*/ 574 w 1662"/>
                  <a:gd name="T35" fmla="*/ 594 h 1037"/>
                  <a:gd name="T36" fmla="*/ 595 w 1662"/>
                  <a:gd name="T37" fmla="*/ 572 h 1037"/>
                  <a:gd name="T38" fmla="*/ 618 w 1662"/>
                  <a:gd name="T39" fmla="*/ 551 h 1037"/>
                  <a:gd name="T40" fmla="*/ 642 w 1662"/>
                  <a:gd name="T41" fmla="*/ 532 h 1037"/>
                  <a:gd name="T42" fmla="*/ 669 w 1662"/>
                  <a:gd name="T43" fmla="*/ 514 h 1037"/>
                  <a:gd name="T44" fmla="*/ 697 w 1662"/>
                  <a:gd name="T45" fmla="*/ 496 h 1037"/>
                  <a:gd name="T46" fmla="*/ 702 w 1662"/>
                  <a:gd name="T47" fmla="*/ 494 h 1037"/>
                  <a:gd name="T48" fmla="*/ 707 w 1662"/>
                  <a:gd name="T49" fmla="*/ 491 h 1037"/>
                  <a:gd name="T50" fmla="*/ 738 w 1662"/>
                  <a:gd name="T51" fmla="*/ 474 h 1037"/>
                  <a:gd name="T52" fmla="*/ 771 w 1662"/>
                  <a:gd name="T53" fmla="*/ 464 h 1037"/>
                  <a:gd name="T54" fmla="*/ 771 w 1662"/>
                  <a:gd name="T55" fmla="*/ 464 h 1037"/>
                  <a:gd name="T56" fmla="*/ 813 w 1662"/>
                  <a:gd name="T57" fmla="*/ 508 h 1037"/>
                  <a:gd name="T58" fmla="*/ 856 w 1662"/>
                  <a:gd name="T59" fmla="*/ 465 h 1037"/>
                  <a:gd name="T60" fmla="*/ 888 w 1662"/>
                  <a:gd name="T61" fmla="*/ 476 h 1037"/>
                  <a:gd name="T62" fmla="*/ 919 w 1662"/>
                  <a:gd name="T63" fmla="*/ 492 h 1037"/>
                  <a:gd name="T64" fmla="*/ 923 w 1662"/>
                  <a:gd name="T65" fmla="*/ 495 h 1037"/>
                  <a:gd name="T66" fmla="*/ 928 w 1662"/>
                  <a:gd name="T67" fmla="*/ 497 h 1037"/>
                  <a:gd name="T68" fmla="*/ 957 w 1662"/>
                  <a:gd name="T69" fmla="*/ 514 h 1037"/>
                  <a:gd name="T70" fmla="*/ 982 w 1662"/>
                  <a:gd name="T71" fmla="*/ 532 h 1037"/>
                  <a:gd name="T72" fmla="*/ 1007 w 1662"/>
                  <a:gd name="T73" fmla="*/ 551 h 1037"/>
                  <a:gd name="T74" fmla="*/ 1030 w 1662"/>
                  <a:gd name="T75" fmla="*/ 572 h 1037"/>
                  <a:gd name="T76" fmla="*/ 1050 w 1662"/>
                  <a:gd name="T77" fmla="*/ 594 h 1037"/>
                  <a:gd name="T78" fmla="*/ 1071 w 1662"/>
                  <a:gd name="T79" fmla="*/ 621 h 1037"/>
                  <a:gd name="T80" fmla="*/ 1087 w 1662"/>
                  <a:gd name="T81" fmla="*/ 651 h 1037"/>
                  <a:gd name="T82" fmla="*/ 1103 w 1662"/>
                  <a:gd name="T83" fmla="*/ 684 h 1037"/>
                  <a:gd name="T84" fmla="*/ 1117 w 1662"/>
                  <a:gd name="T85" fmla="*/ 725 h 1037"/>
                  <a:gd name="T86" fmla="*/ 1131 w 1662"/>
                  <a:gd name="T87" fmla="*/ 771 h 1037"/>
                  <a:gd name="T88" fmla="*/ 1504 w 1662"/>
                  <a:gd name="T89" fmla="*/ 771 h 1037"/>
                  <a:gd name="T90" fmla="*/ 1504 w 1662"/>
                  <a:gd name="T91" fmla="*/ 87 h 1037"/>
                  <a:gd name="T92" fmla="*/ 155 w 1662"/>
                  <a:gd name="T93" fmla="*/ 87 h 1037"/>
                  <a:gd name="T94" fmla="*/ 68 w 1662"/>
                  <a:gd name="T95" fmla="*/ 0 h 1037"/>
                  <a:gd name="T96" fmla="*/ 1590 w 1662"/>
                  <a:gd name="T97" fmla="*/ 0 h 1037"/>
                  <a:gd name="T98" fmla="*/ 1590 w 1662"/>
                  <a:gd name="T99" fmla="*/ 123 h 1037"/>
                  <a:gd name="T100" fmla="*/ 1662 w 1662"/>
                  <a:gd name="T101" fmla="*/ 123 h 1037"/>
                  <a:gd name="T102" fmla="*/ 1662 w 1662"/>
                  <a:gd name="T103" fmla="*/ 684 h 1037"/>
                  <a:gd name="T104" fmla="*/ 1590 w 1662"/>
                  <a:gd name="T105" fmla="*/ 684 h 1037"/>
                  <a:gd name="T106" fmla="*/ 1590 w 1662"/>
                  <a:gd name="T107" fmla="*/ 1037 h 1037"/>
                  <a:gd name="T108" fmla="*/ 68 w 1662"/>
                  <a:gd name="T109" fmla="*/ 1037 h 1037"/>
                  <a:gd name="T110" fmla="*/ 68 w 1662"/>
                  <a:gd name="T111" fmla="*/ 684 h 1037"/>
                  <a:gd name="T112" fmla="*/ 0 w 1662"/>
                  <a:gd name="T113" fmla="*/ 684 h 1037"/>
                  <a:gd name="T114" fmla="*/ 0 w 1662"/>
                  <a:gd name="T115" fmla="*/ 123 h 1037"/>
                  <a:gd name="T116" fmla="*/ 68 w 1662"/>
                  <a:gd name="T117" fmla="*/ 123 h 1037"/>
                  <a:gd name="T118" fmla="*/ 68 w 1662"/>
                  <a:gd name="T119" fmla="*/ 0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62" h="1037">
                    <a:moveTo>
                      <a:pt x="155" y="868"/>
                    </a:moveTo>
                    <a:lnTo>
                      <a:pt x="155" y="951"/>
                    </a:lnTo>
                    <a:lnTo>
                      <a:pt x="1504" y="951"/>
                    </a:lnTo>
                    <a:lnTo>
                      <a:pt x="1504" y="868"/>
                    </a:lnTo>
                    <a:lnTo>
                      <a:pt x="155" y="868"/>
                    </a:lnTo>
                    <a:close/>
                    <a:moveTo>
                      <a:pt x="813" y="514"/>
                    </a:moveTo>
                    <a:lnTo>
                      <a:pt x="774" y="771"/>
                    </a:lnTo>
                    <a:lnTo>
                      <a:pt x="852" y="771"/>
                    </a:lnTo>
                    <a:lnTo>
                      <a:pt x="813" y="514"/>
                    </a:lnTo>
                    <a:lnTo>
                      <a:pt x="813" y="514"/>
                    </a:lnTo>
                    <a:close/>
                    <a:moveTo>
                      <a:pt x="155" y="87"/>
                    </a:moveTo>
                    <a:lnTo>
                      <a:pt x="155" y="771"/>
                    </a:lnTo>
                    <a:lnTo>
                      <a:pt x="495" y="771"/>
                    </a:lnTo>
                    <a:lnTo>
                      <a:pt x="507" y="725"/>
                    </a:lnTo>
                    <a:lnTo>
                      <a:pt x="521" y="684"/>
                    </a:lnTo>
                    <a:lnTo>
                      <a:pt x="538" y="651"/>
                    </a:lnTo>
                    <a:lnTo>
                      <a:pt x="555" y="621"/>
                    </a:lnTo>
                    <a:lnTo>
                      <a:pt x="574" y="594"/>
                    </a:lnTo>
                    <a:lnTo>
                      <a:pt x="595" y="572"/>
                    </a:lnTo>
                    <a:lnTo>
                      <a:pt x="618" y="551"/>
                    </a:lnTo>
                    <a:lnTo>
                      <a:pt x="642" y="532"/>
                    </a:lnTo>
                    <a:lnTo>
                      <a:pt x="669" y="514"/>
                    </a:lnTo>
                    <a:lnTo>
                      <a:pt x="697" y="496"/>
                    </a:lnTo>
                    <a:lnTo>
                      <a:pt x="702" y="494"/>
                    </a:lnTo>
                    <a:lnTo>
                      <a:pt x="707" y="491"/>
                    </a:lnTo>
                    <a:lnTo>
                      <a:pt x="738" y="474"/>
                    </a:lnTo>
                    <a:lnTo>
                      <a:pt x="771" y="464"/>
                    </a:lnTo>
                    <a:lnTo>
                      <a:pt x="771" y="464"/>
                    </a:lnTo>
                    <a:lnTo>
                      <a:pt x="813" y="508"/>
                    </a:lnTo>
                    <a:lnTo>
                      <a:pt x="856" y="465"/>
                    </a:lnTo>
                    <a:lnTo>
                      <a:pt x="888" y="476"/>
                    </a:lnTo>
                    <a:lnTo>
                      <a:pt x="919" y="492"/>
                    </a:lnTo>
                    <a:lnTo>
                      <a:pt x="923" y="495"/>
                    </a:lnTo>
                    <a:lnTo>
                      <a:pt x="928" y="497"/>
                    </a:lnTo>
                    <a:lnTo>
                      <a:pt x="957" y="514"/>
                    </a:lnTo>
                    <a:lnTo>
                      <a:pt x="982" y="532"/>
                    </a:lnTo>
                    <a:lnTo>
                      <a:pt x="1007" y="551"/>
                    </a:lnTo>
                    <a:lnTo>
                      <a:pt x="1030" y="572"/>
                    </a:lnTo>
                    <a:lnTo>
                      <a:pt x="1050" y="594"/>
                    </a:lnTo>
                    <a:lnTo>
                      <a:pt x="1071" y="621"/>
                    </a:lnTo>
                    <a:lnTo>
                      <a:pt x="1087" y="651"/>
                    </a:lnTo>
                    <a:lnTo>
                      <a:pt x="1103" y="684"/>
                    </a:lnTo>
                    <a:lnTo>
                      <a:pt x="1117" y="725"/>
                    </a:lnTo>
                    <a:lnTo>
                      <a:pt x="1131" y="771"/>
                    </a:lnTo>
                    <a:lnTo>
                      <a:pt x="1504" y="771"/>
                    </a:lnTo>
                    <a:lnTo>
                      <a:pt x="1504" y="87"/>
                    </a:lnTo>
                    <a:lnTo>
                      <a:pt x="155" y="87"/>
                    </a:lnTo>
                    <a:close/>
                    <a:moveTo>
                      <a:pt x="68" y="0"/>
                    </a:moveTo>
                    <a:lnTo>
                      <a:pt x="1590" y="0"/>
                    </a:lnTo>
                    <a:lnTo>
                      <a:pt x="1590" y="123"/>
                    </a:lnTo>
                    <a:lnTo>
                      <a:pt x="1662" y="123"/>
                    </a:lnTo>
                    <a:lnTo>
                      <a:pt x="1662" y="684"/>
                    </a:lnTo>
                    <a:lnTo>
                      <a:pt x="1590" y="684"/>
                    </a:lnTo>
                    <a:lnTo>
                      <a:pt x="1590" y="1037"/>
                    </a:lnTo>
                    <a:lnTo>
                      <a:pt x="68" y="1037"/>
                    </a:lnTo>
                    <a:lnTo>
                      <a:pt x="68" y="684"/>
                    </a:lnTo>
                    <a:lnTo>
                      <a:pt x="0" y="684"/>
                    </a:lnTo>
                    <a:lnTo>
                      <a:pt x="0" y="123"/>
                    </a:lnTo>
                    <a:lnTo>
                      <a:pt x="68" y="12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p:nvSpPr>
            <p:spPr bwMode="auto">
              <a:xfrm>
                <a:off x="1955" y="3104"/>
                <a:ext cx="69" cy="70"/>
              </a:xfrm>
              <a:custGeom>
                <a:avLst/>
                <a:gdLst>
                  <a:gd name="T0" fmla="*/ 173 w 345"/>
                  <a:gd name="T1" fmla="*/ 0 h 346"/>
                  <a:gd name="T2" fmla="*/ 207 w 345"/>
                  <a:gd name="T3" fmla="*/ 3 h 346"/>
                  <a:gd name="T4" fmla="*/ 240 w 345"/>
                  <a:gd name="T5" fmla="*/ 14 h 346"/>
                  <a:gd name="T6" fmla="*/ 270 w 345"/>
                  <a:gd name="T7" fmla="*/ 29 h 346"/>
                  <a:gd name="T8" fmla="*/ 295 w 345"/>
                  <a:gd name="T9" fmla="*/ 51 h 346"/>
                  <a:gd name="T10" fmla="*/ 317 w 345"/>
                  <a:gd name="T11" fmla="*/ 76 h 346"/>
                  <a:gd name="T12" fmla="*/ 332 w 345"/>
                  <a:gd name="T13" fmla="*/ 106 h 346"/>
                  <a:gd name="T14" fmla="*/ 343 w 345"/>
                  <a:gd name="T15" fmla="*/ 138 h 346"/>
                  <a:gd name="T16" fmla="*/ 345 w 345"/>
                  <a:gd name="T17" fmla="*/ 173 h 346"/>
                  <a:gd name="T18" fmla="*/ 343 w 345"/>
                  <a:gd name="T19" fmla="*/ 208 h 346"/>
                  <a:gd name="T20" fmla="*/ 332 w 345"/>
                  <a:gd name="T21" fmla="*/ 240 h 346"/>
                  <a:gd name="T22" fmla="*/ 317 w 345"/>
                  <a:gd name="T23" fmla="*/ 270 h 346"/>
                  <a:gd name="T24" fmla="*/ 295 w 345"/>
                  <a:gd name="T25" fmla="*/ 296 h 346"/>
                  <a:gd name="T26" fmla="*/ 270 w 345"/>
                  <a:gd name="T27" fmla="*/ 317 h 346"/>
                  <a:gd name="T28" fmla="*/ 240 w 345"/>
                  <a:gd name="T29" fmla="*/ 333 h 346"/>
                  <a:gd name="T30" fmla="*/ 207 w 345"/>
                  <a:gd name="T31" fmla="*/ 342 h 346"/>
                  <a:gd name="T32" fmla="*/ 173 w 345"/>
                  <a:gd name="T33" fmla="*/ 346 h 346"/>
                  <a:gd name="T34" fmla="*/ 138 w 345"/>
                  <a:gd name="T35" fmla="*/ 342 h 346"/>
                  <a:gd name="T36" fmla="*/ 105 w 345"/>
                  <a:gd name="T37" fmla="*/ 333 h 346"/>
                  <a:gd name="T38" fmla="*/ 75 w 345"/>
                  <a:gd name="T39" fmla="*/ 317 h 346"/>
                  <a:gd name="T40" fmla="*/ 50 w 345"/>
                  <a:gd name="T41" fmla="*/ 296 h 346"/>
                  <a:gd name="T42" fmla="*/ 29 w 345"/>
                  <a:gd name="T43" fmla="*/ 270 h 346"/>
                  <a:gd name="T44" fmla="*/ 13 w 345"/>
                  <a:gd name="T45" fmla="*/ 240 h 346"/>
                  <a:gd name="T46" fmla="*/ 3 w 345"/>
                  <a:gd name="T47" fmla="*/ 208 h 346"/>
                  <a:gd name="T48" fmla="*/ 0 w 345"/>
                  <a:gd name="T49" fmla="*/ 173 h 346"/>
                  <a:gd name="T50" fmla="*/ 3 w 345"/>
                  <a:gd name="T51" fmla="*/ 138 h 346"/>
                  <a:gd name="T52" fmla="*/ 13 w 345"/>
                  <a:gd name="T53" fmla="*/ 106 h 346"/>
                  <a:gd name="T54" fmla="*/ 29 w 345"/>
                  <a:gd name="T55" fmla="*/ 76 h 346"/>
                  <a:gd name="T56" fmla="*/ 50 w 345"/>
                  <a:gd name="T57" fmla="*/ 51 h 346"/>
                  <a:gd name="T58" fmla="*/ 75 w 345"/>
                  <a:gd name="T59" fmla="*/ 29 h 346"/>
                  <a:gd name="T60" fmla="*/ 105 w 345"/>
                  <a:gd name="T61" fmla="*/ 14 h 346"/>
                  <a:gd name="T62" fmla="*/ 138 w 345"/>
                  <a:gd name="T63" fmla="*/ 3 h 346"/>
                  <a:gd name="T64" fmla="*/ 173 w 345"/>
                  <a:gd name="T6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5" h="346">
                    <a:moveTo>
                      <a:pt x="173" y="0"/>
                    </a:moveTo>
                    <a:lnTo>
                      <a:pt x="207" y="3"/>
                    </a:lnTo>
                    <a:lnTo>
                      <a:pt x="240" y="14"/>
                    </a:lnTo>
                    <a:lnTo>
                      <a:pt x="270" y="29"/>
                    </a:lnTo>
                    <a:lnTo>
                      <a:pt x="295" y="51"/>
                    </a:lnTo>
                    <a:lnTo>
                      <a:pt x="317" y="76"/>
                    </a:lnTo>
                    <a:lnTo>
                      <a:pt x="332" y="106"/>
                    </a:lnTo>
                    <a:lnTo>
                      <a:pt x="343" y="138"/>
                    </a:lnTo>
                    <a:lnTo>
                      <a:pt x="345" y="173"/>
                    </a:lnTo>
                    <a:lnTo>
                      <a:pt x="343" y="208"/>
                    </a:lnTo>
                    <a:lnTo>
                      <a:pt x="332" y="240"/>
                    </a:lnTo>
                    <a:lnTo>
                      <a:pt x="317" y="270"/>
                    </a:lnTo>
                    <a:lnTo>
                      <a:pt x="295" y="296"/>
                    </a:lnTo>
                    <a:lnTo>
                      <a:pt x="270" y="317"/>
                    </a:lnTo>
                    <a:lnTo>
                      <a:pt x="240" y="333"/>
                    </a:lnTo>
                    <a:lnTo>
                      <a:pt x="207" y="342"/>
                    </a:lnTo>
                    <a:lnTo>
                      <a:pt x="173" y="346"/>
                    </a:lnTo>
                    <a:lnTo>
                      <a:pt x="138" y="342"/>
                    </a:lnTo>
                    <a:lnTo>
                      <a:pt x="105" y="333"/>
                    </a:lnTo>
                    <a:lnTo>
                      <a:pt x="75" y="317"/>
                    </a:lnTo>
                    <a:lnTo>
                      <a:pt x="50" y="296"/>
                    </a:lnTo>
                    <a:lnTo>
                      <a:pt x="29" y="270"/>
                    </a:lnTo>
                    <a:lnTo>
                      <a:pt x="13" y="240"/>
                    </a:lnTo>
                    <a:lnTo>
                      <a:pt x="3" y="208"/>
                    </a:lnTo>
                    <a:lnTo>
                      <a:pt x="0" y="173"/>
                    </a:lnTo>
                    <a:lnTo>
                      <a:pt x="3" y="138"/>
                    </a:lnTo>
                    <a:lnTo>
                      <a:pt x="13" y="106"/>
                    </a:lnTo>
                    <a:lnTo>
                      <a:pt x="29" y="76"/>
                    </a:lnTo>
                    <a:lnTo>
                      <a:pt x="50" y="51"/>
                    </a:lnTo>
                    <a:lnTo>
                      <a:pt x="75" y="29"/>
                    </a:lnTo>
                    <a:lnTo>
                      <a:pt x="105" y="14"/>
                    </a:lnTo>
                    <a:lnTo>
                      <a:pt x="138" y="3"/>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Rectangle 15"/>
              <p:cNvSpPr>
                <a:spLocks noChangeArrowheads="1"/>
              </p:cNvSpPr>
              <p:nvPr/>
            </p:nvSpPr>
            <p:spPr bwMode="auto">
              <a:xfrm>
                <a:off x="1871" y="3109"/>
                <a:ext cx="40"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 name="Rectangle 16"/>
              <p:cNvSpPr>
                <a:spLocks noChangeArrowheads="1"/>
              </p:cNvSpPr>
              <p:nvPr/>
            </p:nvSpPr>
            <p:spPr bwMode="auto">
              <a:xfrm>
                <a:off x="1871" y="3127"/>
                <a:ext cx="28"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8" name="Rectangle 17"/>
              <p:cNvSpPr>
                <a:spLocks noChangeArrowheads="1"/>
              </p:cNvSpPr>
              <p:nvPr/>
            </p:nvSpPr>
            <p:spPr bwMode="auto">
              <a:xfrm>
                <a:off x="1871" y="3145"/>
                <a:ext cx="20"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Rectangle 18"/>
              <p:cNvSpPr>
                <a:spLocks noChangeArrowheads="1"/>
              </p:cNvSpPr>
              <p:nvPr/>
            </p:nvSpPr>
            <p:spPr bwMode="auto">
              <a:xfrm>
                <a:off x="1871" y="3163"/>
                <a:ext cx="12"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9"/>
              <p:cNvSpPr>
                <a:spLocks noEditPoints="1"/>
              </p:cNvSpPr>
              <p:nvPr/>
            </p:nvSpPr>
            <p:spPr bwMode="auto">
              <a:xfrm>
                <a:off x="2089" y="3112"/>
                <a:ext cx="26" cy="30"/>
              </a:xfrm>
              <a:custGeom>
                <a:avLst/>
                <a:gdLst>
                  <a:gd name="T0" fmla="*/ 64 w 127"/>
                  <a:gd name="T1" fmla="*/ 31 h 148"/>
                  <a:gd name="T2" fmla="*/ 50 w 127"/>
                  <a:gd name="T3" fmla="*/ 33 h 148"/>
                  <a:gd name="T4" fmla="*/ 40 w 127"/>
                  <a:gd name="T5" fmla="*/ 40 h 148"/>
                  <a:gd name="T6" fmla="*/ 32 w 127"/>
                  <a:gd name="T7" fmla="*/ 51 h 148"/>
                  <a:gd name="T8" fmla="*/ 30 w 127"/>
                  <a:gd name="T9" fmla="*/ 64 h 148"/>
                  <a:gd name="T10" fmla="*/ 32 w 127"/>
                  <a:gd name="T11" fmla="*/ 78 h 148"/>
                  <a:gd name="T12" fmla="*/ 40 w 127"/>
                  <a:gd name="T13" fmla="*/ 88 h 148"/>
                  <a:gd name="T14" fmla="*/ 50 w 127"/>
                  <a:gd name="T15" fmla="*/ 97 h 148"/>
                  <a:gd name="T16" fmla="*/ 64 w 127"/>
                  <a:gd name="T17" fmla="*/ 99 h 148"/>
                  <a:gd name="T18" fmla="*/ 77 w 127"/>
                  <a:gd name="T19" fmla="*/ 97 h 148"/>
                  <a:gd name="T20" fmla="*/ 88 w 127"/>
                  <a:gd name="T21" fmla="*/ 88 h 148"/>
                  <a:gd name="T22" fmla="*/ 95 w 127"/>
                  <a:gd name="T23" fmla="*/ 78 h 148"/>
                  <a:gd name="T24" fmla="*/ 97 w 127"/>
                  <a:gd name="T25" fmla="*/ 64 h 148"/>
                  <a:gd name="T26" fmla="*/ 95 w 127"/>
                  <a:gd name="T27" fmla="*/ 51 h 148"/>
                  <a:gd name="T28" fmla="*/ 88 w 127"/>
                  <a:gd name="T29" fmla="*/ 40 h 148"/>
                  <a:gd name="T30" fmla="*/ 77 w 127"/>
                  <a:gd name="T31" fmla="*/ 33 h 148"/>
                  <a:gd name="T32" fmla="*/ 64 w 127"/>
                  <a:gd name="T33" fmla="*/ 31 h 148"/>
                  <a:gd name="T34" fmla="*/ 64 w 127"/>
                  <a:gd name="T35" fmla="*/ 0 h 148"/>
                  <a:gd name="T36" fmla="*/ 84 w 127"/>
                  <a:gd name="T37" fmla="*/ 3 h 148"/>
                  <a:gd name="T38" fmla="*/ 101 w 127"/>
                  <a:gd name="T39" fmla="*/ 13 h 148"/>
                  <a:gd name="T40" fmla="*/ 115 w 127"/>
                  <a:gd name="T41" fmla="*/ 26 h 148"/>
                  <a:gd name="T42" fmla="*/ 124 w 127"/>
                  <a:gd name="T43" fmla="*/ 43 h 148"/>
                  <a:gd name="T44" fmla="*/ 127 w 127"/>
                  <a:gd name="T45" fmla="*/ 63 h 148"/>
                  <a:gd name="T46" fmla="*/ 124 w 127"/>
                  <a:gd name="T47" fmla="*/ 82 h 148"/>
                  <a:gd name="T48" fmla="*/ 116 w 127"/>
                  <a:gd name="T49" fmla="*/ 98 h 148"/>
                  <a:gd name="T50" fmla="*/ 104 w 127"/>
                  <a:gd name="T51" fmla="*/ 112 h 148"/>
                  <a:gd name="T52" fmla="*/ 89 w 127"/>
                  <a:gd name="T53" fmla="*/ 122 h 148"/>
                  <a:gd name="T54" fmla="*/ 97 w 127"/>
                  <a:gd name="T55" fmla="*/ 133 h 148"/>
                  <a:gd name="T56" fmla="*/ 100 w 127"/>
                  <a:gd name="T57" fmla="*/ 148 h 148"/>
                  <a:gd name="T58" fmla="*/ 28 w 127"/>
                  <a:gd name="T59" fmla="*/ 148 h 148"/>
                  <a:gd name="T60" fmla="*/ 30 w 127"/>
                  <a:gd name="T61" fmla="*/ 133 h 148"/>
                  <a:gd name="T62" fmla="*/ 38 w 127"/>
                  <a:gd name="T63" fmla="*/ 122 h 148"/>
                  <a:gd name="T64" fmla="*/ 23 w 127"/>
                  <a:gd name="T65" fmla="*/ 112 h 148"/>
                  <a:gd name="T66" fmla="*/ 11 w 127"/>
                  <a:gd name="T67" fmla="*/ 98 h 148"/>
                  <a:gd name="T68" fmla="*/ 4 w 127"/>
                  <a:gd name="T69" fmla="*/ 82 h 148"/>
                  <a:gd name="T70" fmla="*/ 0 w 127"/>
                  <a:gd name="T71" fmla="*/ 63 h 148"/>
                  <a:gd name="T72" fmla="*/ 4 w 127"/>
                  <a:gd name="T73" fmla="*/ 43 h 148"/>
                  <a:gd name="T74" fmla="*/ 12 w 127"/>
                  <a:gd name="T75" fmla="*/ 26 h 148"/>
                  <a:gd name="T76" fmla="*/ 26 w 127"/>
                  <a:gd name="T77" fmla="*/ 13 h 148"/>
                  <a:gd name="T78" fmla="*/ 43 w 127"/>
                  <a:gd name="T79" fmla="*/ 3 h 148"/>
                  <a:gd name="T80" fmla="*/ 64 w 127"/>
                  <a:gd name="T81"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7" h="148">
                    <a:moveTo>
                      <a:pt x="64" y="31"/>
                    </a:moveTo>
                    <a:lnTo>
                      <a:pt x="50" y="33"/>
                    </a:lnTo>
                    <a:lnTo>
                      <a:pt x="40" y="40"/>
                    </a:lnTo>
                    <a:lnTo>
                      <a:pt x="32" y="51"/>
                    </a:lnTo>
                    <a:lnTo>
                      <a:pt x="30" y="64"/>
                    </a:lnTo>
                    <a:lnTo>
                      <a:pt x="32" y="78"/>
                    </a:lnTo>
                    <a:lnTo>
                      <a:pt x="40" y="88"/>
                    </a:lnTo>
                    <a:lnTo>
                      <a:pt x="50" y="97"/>
                    </a:lnTo>
                    <a:lnTo>
                      <a:pt x="64" y="99"/>
                    </a:lnTo>
                    <a:lnTo>
                      <a:pt x="77" y="97"/>
                    </a:lnTo>
                    <a:lnTo>
                      <a:pt x="88" y="88"/>
                    </a:lnTo>
                    <a:lnTo>
                      <a:pt x="95" y="78"/>
                    </a:lnTo>
                    <a:lnTo>
                      <a:pt x="97" y="64"/>
                    </a:lnTo>
                    <a:lnTo>
                      <a:pt x="95" y="51"/>
                    </a:lnTo>
                    <a:lnTo>
                      <a:pt x="88" y="40"/>
                    </a:lnTo>
                    <a:lnTo>
                      <a:pt x="77" y="33"/>
                    </a:lnTo>
                    <a:lnTo>
                      <a:pt x="64" y="31"/>
                    </a:lnTo>
                    <a:close/>
                    <a:moveTo>
                      <a:pt x="64" y="0"/>
                    </a:moveTo>
                    <a:lnTo>
                      <a:pt x="84" y="3"/>
                    </a:lnTo>
                    <a:lnTo>
                      <a:pt x="101" y="13"/>
                    </a:lnTo>
                    <a:lnTo>
                      <a:pt x="115" y="26"/>
                    </a:lnTo>
                    <a:lnTo>
                      <a:pt x="124" y="43"/>
                    </a:lnTo>
                    <a:lnTo>
                      <a:pt x="127" y="63"/>
                    </a:lnTo>
                    <a:lnTo>
                      <a:pt x="124" y="82"/>
                    </a:lnTo>
                    <a:lnTo>
                      <a:pt x="116" y="98"/>
                    </a:lnTo>
                    <a:lnTo>
                      <a:pt x="104" y="112"/>
                    </a:lnTo>
                    <a:lnTo>
                      <a:pt x="89" y="122"/>
                    </a:lnTo>
                    <a:lnTo>
                      <a:pt x="97" y="133"/>
                    </a:lnTo>
                    <a:lnTo>
                      <a:pt x="100" y="148"/>
                    </a:lnTo>
                    <a:lnTo>
                      <a:pt x="28" y="148"/>
                    </a:lnTo>
                    <a:lnTo>
                      <a:pt x="30" y="133"/>
                    </a:lnTo>
                    <a:lnTo>
                      <a:pt x="38" y="122"/>
                    </a:lnTo>
                    <a:lnTo>
                      <a:pt x="23" y="112"/>
                    </a:lnTo>
                    <a:lnTo>
                      <a:pt x="11" y="98"/>
                    </a:lnTo>
                    <a:lnTo>
                      <a:pt x="4" y="82"/>
                    </a:lnTo>
                    <a:lnTo>
                      <a:pt x="0" y="63"/>
                    </a:lnTo>
                    <a:lnTo>
                      <a:pt x="4" y="43"/>
                    </a:lnTo>
                    <a:lnTo>
                      <a:pt x="12" y="26"/>
                    </a:lnTo>
                    <a:lnTo>
                      <a:pt x="26" y="13"/>
                    </a:lnTo>
                    <a:lnTo>
                      <a:pt x="43"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20"/>
              <p:cNvSpPr>
                <a:spLocks/>
              </p:cNvSpPr>
              <p:nvPr/>
            </p:nvSpPr>
            <p:spPr bwMode="auto">
              <a:xfrm>
                <a:off x="2099" y="3122"/>
                <a:ext cx="6" cy="6"/>
              </a:xfrm>
              <a:custGeom>
                <a:avLst/>
                <a:gdLst>
                  <a:gd name="T0" fmla="*/ 16 w 31"/>
                  <a:gd name="T1" fmla="*/ 0 h 31"/>
                  <a:gd name="T2" fmla="*/ 20 w 31"/>
                  <a:gd name="T3" fmla="*/ 1 h 31"/>
                  <a:gd name="T4" fmla="*/ 24 w 31"/>
                  <a:gd name="T5" fmla="*/ 2 h 31"/>
                  <a:gd name="T6" fmla="*/ 28 w 31"/>
                  <a:gd name="T7" fmla="*/ 6 h 31"/>
                  <a:gd name="T8" fmla="*/ 30 w 31"/>
                  <a:gd name="T9" fmla="*/ 11 h 31"/>
                  <a:gd name="T10" fmla="*/ 31 w 31"/>
                  <a:gd name="T11" fmla="*/ 15 h 31"/>
                  <a:gd name="T12" fmla="*/ 30 w 31"/>
                  <a:gd name="T13" fmla="*/ 20 h 31"/>
                  <a:gd name="T14" fmla="*/ 28 w 31"/>
                  <a:gd name="T15" fmla="*/ 24 h 31"/>
                  <a:gd name="T16" fmla="*/ 24 w 31"/>
                  <a:gd name="T17" fmla="*/ 27 h 31"/>
                  <a:gd name="T18" fmla="*/ 20 w 31"/>
                  <a:gd name="T19" fmla="*/ 30 h 31"/>
                  <a:gd name="T20" fmla="*/ 16 w 31"/>
                  <a:gd name="T21" fmla="*/ 31 h 31"/>
                  <a:gd name="T22" fmla="*/ 11 w 31"/>
                  <a:gd name="T23" fmla="*/ 30 h 31"/>
                  <a:gd name="T24" fmla="*/ 6 w 31"/>
                  <a:gd name="T25" fmla="*/ 27 h 31"/>
                  <a:gd name="T26" fmla="*/ 4 w 31"/>
                  <a:gd name="T27" fmla="*/ 24 h 31"/>
                  <a:gd name="T28" fmla="*/ 1 w 31"/>
                  <a:gd name="T29" fmla="*/ 20 h 31"/>
                  <a:gd name="T30" fmla="*/ 0 w 31"/>
                  <a:gd name="T31" fmla="*/ 15 h 31"/>
                  <a:gd name="T32" fmla="*/ 1 w 31"/>
                  <a:gd name="T33" fmla="*/ 11 h 31"/>
                  <a:gd name="T34" fmla="*/ 4 w 31"/>
                  <a:gd name="T35" fmla="*/ 6 h 31"/>
                  <a:gd name="T36" fmla="*/ 6 w 31"/>
                  <a:gd name="T37" fmla="*/ 2 h 31"/>
                  <a:gd name="T38" fmla="*/ 11 w 31"/>
                  <a:gd name="T39" fmla="*/ 1 h 31"/>
                  <a:gd name="T40" fmla="*/ 16 w 31"/>
                  <a:gd name="T4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31">
                    <a:moveTo>
                      <a:pt x="16" y="0"/>
                    </a:moveTo>
                    <a:lnTo>
                      <a:pt x="20" y="1"/>
                    </a:lnTo>
                    <a:lnTo>
                      <a:pt x="24" y="2"/>
                    </a:lnTo>
                    <a:lnTo>
                      <a:pt x="28" y="6"/>
                    </a:lnTo>
                    <a:lnTo>
                      <a:pt x="30" y="11"/>
                    </a:lnTo>
                    <a:lnTo>
                      <a:pt x="31" y="15"/>
                    </a:lnTo>
                    <a:lnTo>
                      <a:pt x="30" y="20"/>
                    </a:lnTo>
                    <a:lnTo>
                      <a:pt x="28" y="24"/>
                    </a:lnTo>
                    <a:lnTo>
                      <a:pt x="24" y="27"/>
                    </a:lnTo>
                    <a:lnTo>
                      <a:pt x="20" y="30"/>
                    </a:lnTo>
                    <a:lnTo>
                      <a:pt x="16" y="31"/>
                    </a:lnTo>
                    <a:lnTo>
                      <a:pt x="11" y="30"/>
                    </a:lnTo>
                    <a:lnTo>
                      <a:pt x="6" y="27"/>
                    </a:lnTo>
                    <a:lnTo>
                      <a:pt x="4" y="24"/>
                    </a:lnTo>
                    <a:lnTo>
                      <a:pt x="1" y="20"/>
                    </a:lnTo>
                    <a:lnTo>
                      <a:pt x="0" y="15"/>
                    </a:lnTo>
                    <a:lnTo>
                      <a:pt x="1" y="11"/>
                    </a:lnTo>
                    <a:lnTo>
                      <a:pt x="4" y="6"/>
                    </a:lnTo>
                    <a:lnTo>
                      <a:pt x="6" y="2"/>
                    </a:lnTo>
                    <a:lnTo>
                      <a:pt x="11" y="1"/>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9" name="Group 8"/>
          <p:cNvGrpSpPr/>
          <p:nvPr/>
        </p:nvGrpSpPr>
        <p:grpSpPr>
          <a:xfrm>
            <a:off x="4064000" y="2231754"/>
            <a:ext cx="4064000" cy="1859797"/>
            <a:chOff x="4064000" y="2231754"/>
            <a:chExt cx="4064000" cy="1859797"/>
          </a:xfrm>
        </p:grpSpPr>
        <p:sp>
          <p:nvSpPr>
            <p:cNvPr id="7" name="Rectangle 6"/>
            <p:cNvSpPr/>
            <p:nvPr/>
          </p:nvSpPr>
          <p:spPr>
            <a:xfrm>
              <a:off x="4064000" y="2231754"/>
              <a:ext cx="4064000" cy="1859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28461" y="2869265"/>
              <a:ext cx="2468664" cy="584775"/>
            </a:xfrm>
            <a:prstGeom prst="rect">
              <a:avLst/>
            </a:prstGeom>
          </p:spPr>
          <p:txBody>
            <a:bodyPr wrap="square">
              <a:spAutoFit/>
            </a:bodyPr>
            <a:lstStyle/>
            <a:p>
              <a:pPr marL="0" lvl="1"/>
              <a:r>
                <a:rPr lang="en-US" sz="1600" dirty="0">
                  <a:solidFill>
                    <a:schemeClr val="bg1"/>
                  </a:solidFill>
                  <a:latin typeface="Arial" panose="020B0604020202020204" pitchFamily="34" charset="0"/>
                  <a:cs typeface="Arial" panose="020B0604020202020204" pitchFamily="34" charset="0"/>
                </a:rPr>
                <a:t>Have created the challenge you’re solving</a:t>
              </a:r>
            </a:p>
          </p:txBody>
        </p:sp>
        <p:grpSp>
          <p:nvGrpSpPr>
            <p:cNvPr id="33" name="Group 23"/>
            <p:cNvGrpSpPr>
              <a:grpSpLocks noChangeAspect="1"/>
            </p:cNvGrpSpPr>
            <p:nvPr/>
          </p:nvGrpSpPr>
          <p:grpSpPr bwMode="auto">
            <a:xfrm>
              <a:off x="4483043" y="2826769"/>
              <a:ext cx="743140" cy="669766"/>
              <a:chOff x="2164" y="3082"/>
              <a:chExt cx="790" cy="712"/>
            </a:xfrm>
            <a:solidFill>
              <a:schemeClr val="bg1"/>
            </a:solidFill>
          </p:grpSpPr>
          <p:sp>
            <p:nvSpPr>
              <p:cNvPr id="36" name="Freeform 25"/>
              <p:cNvSpPr>
                <a:spLocks noEditPoints="1"/>
              </p:cNvSpPr>
              <p:nvPr/>
            </p:nvSpPr>
            <p:spPr bwMode="auto">
              <a:xfrm>
                <a:off x="2322" y="3082"/>
                <a:ext cx="632" cy="711"/>
              </a:xfrm>
              <a:custGeom>
                <a:avLst/>
                <a:gdLst>
                  <a:gd name="T0" fmla="*/ 1373 w 3157"/>
                  <a:gd name="T1" fmla="*/ 277 h 3555"/>
                  <a:gd name="T2" fmla="*/ 1112 w 3157"/>
                  <a:gd name="T3" fmla="*/ 315 h 3555"/>
                  <a:gd name="T4" fmla="*/ 921 w 3157"/>
                  <a:gd name="T5" fmla="*/ 352 h 3555"/>
                  <a:gd name="T6" fmla="*/ 879 w 3157"/>
                  <a:gd name="T7" fmla="*/ 409 h 3555"/>
                  <a:gd name="T8" fmla="*/ 850 w 3157"/>
                  <a:gd name="T9" fmla="*/ 558 h 3555"/>
                  <a:gd name="T10" fmla="*/ 767 w 3157"/>
                  <a:gd name="T11" fmla="*/ 751 h 3555"/>
                  <a:gd name="T12" fmla="*/ 604 w 3157"/>
                  <a:gd name="T13" fmla="*/ 943 h 3555"/>
                  <a:gd name="T14" fmla="*/ 334 w 3157"/>
                  <a:gd name="T15" fmla="*/ 1090 h 3555"/>
                  <a:gd name="T16" fmla="*/ 267 w 3157"/>
                  <a:gd name="T17" fmla="*/ 1224 h 3555"/>
                  <a:gd name="T18" fmla="*/ 299 w 3157"/>
                  <a:gd name="T19" fmla="*/ 1513 h 3555"/>
                  <a:gd name="T20" fmla="*/ 405 w 3157"/>
                  <a:gd name="T21" fmla="*/ 1916 h 3555"/>
                  <a:gd name="T22" fmla="*/ 549 w 3157"/>
                  <a:gd name="T23" fmla="*/ 2248 h 3555"/>
                  <a:gd name="T24" fmla="*/ 778 w 3157"/>
                  <a:gd name="T25" fmla="*/ 2604 h 3555"/>
                  <a:gd name="T26" fmla="*/ 1115 w 3157"/>
                  <a:gd name="T27" fmla="*/ 2953 h 3555"/>
                  <a:gd name="T28" fmla="*/ 1579 w 3157"/>
                  <a:gd name="T29" fmla="*/ 3260 h 3555"/>
                  <a:gd name="T30" fmla="*/ 2043 w 3157"/>
                  <a:gd name="T31" fmla="*/ 2953 h 3555"/>
                  <a:gd name="T32" fmla="*/ 2379 w 3157"/>
                  <a:gd name="T33" fmla="*/ 2604 h 3555"/>
                  <a:gd name="T34" fmla="*/ 2610 w 3157"/>
                  <a:gd name="T35" fmla="*/ 2248 h 3555"/>
                  <a:gd name="T36" fmla="*/ 2753 w 3157"/>
                  <a:gd name="T37" fmla="*/ 1916 h 3555"/>
                  <a:gd name="T38" fmla="*/ 2858 w 3157"/>
                  <a:gd name="T39" fmla="*/ 1514 h 3555"/>
                  <a:gd name="T40" fmla="*/ 2892 w 3157"/>
                  <a:gd name="T41" fmla="*/ 1224 h 3555"/>
                  <a:gd name="T42" fmla="*/ 2825 w 3157"/>
                  <a:gd name="T43" fmla="*/ 1092 h 3555"/>
                  <a:gd name="T44" fmla="*/ 2555 w 3157"/>
                  <a:gd name="T45" fmla="*/ 942 h 3555"/>
                  <a:gd name="T46" fmla="*/ 2391 w 3157"/>
                  <a:gd name="T47" fmla="*/ 748 h 3555"/>
                  <a:gd name="T48" fmla="*/ 2309 w 3157"/>
                  <a:gd name="T49" fmla="*/ 555 h 3555"/>
                  <a:gd name="T50" fmla="*/ 2279 w 3157"/>
                  <a:gd name="T51" fmla="*/ 408 h 3555"/>
                  <a:gd name="T52" fmla="*/ 2237 w 3157"/>
                  <a:gd name="T53" fmla="*/ 352 h 3555"/>
                  <a:gd name="T54" fmla="*/ 2047 w 3157"/>
                  <a:gd name="T55" fmla="*/ 315 h 3555"/>
                  <a:gd name="T56" fmla="*/ 1785 w 3157"/>
                  <a:gd name="T57" fmla="*/ 277 h 3555"/>
                  <a:gd name="T58" fmla="*/ 1579 w 3157"/>
                  <a:gd name="T59" fmla="*/ 0 h 3555"/>
                  <a:gd name="T60" fmla="*/ 1860 w 3157"/>
                  <a:gd name="T61" fmla="*/ 20 h 3555"/>
                  <a:gd name="T62" fmla="*/ 2128 w 3157"/>
                  <a:gd name="T63" fmla="*/ 64 h 3555"/>
                  <a:gd name="T64" fmla="*/ 2312 w 3157"/>
                  <a:gd name="T65" fmla="*/ 99 h 3555"/>
                  <a:gd name="T66" fmla="*/ 2538 w 3157"/>
                  <a:gd name="T67" fmla="*/ 356 h 3555"/>
                  <a:gd name="T68" fmla="*/ 2550 w 3157"/>
                  <a:gd name="T69" fmla="*/ 441 h 3555"/>
                  <a:gd name="T70" fmla="*/ 2603 w 3157"/>
                  <a:gd name="T71" fmla="*/ 588 h 3555"/>
                  <a:gd name="T72" fmla="*/ 2731 w 3157"/>
                  <a:gd name="T73" fmla="*/ 746 h 3555"/>
                  <a:gd name="T74" fmla="*/ 2965 w 3157"/>
                  <a:gd name="T75" fmla="*/ 859 h 3555"/>
                  <a:gd name="T76" fmla="*/ 3157 w 3157"/>
                  <a:gd name="T77" fmla="*/ 1155 h 3555"/>
                  <a:gd name="T78" fmla="*/ 3139 w 3157"/>
                  <a:gd name="T79" fmla="*/ 1415 h 3555"/>
                  <a:gd name="T80" fmla="*/ 3060 w 3157"/>
                  <a:gd name="T81" fmla="*/ 1815 h 3555"/>
                  <a:gd name="T82" fmla="*/ 2921 w 3157"/>
                  <a:gd name="T83" fmla="*/ 2207 h 3555"/>
                  <a:gd name="T84" fmla="*/ 2721 w 3157"/>
                  <a:gd name="T85" fmla="*/ 2578 h 3555"/>
                  <a:gd name="T86" fmla="*/ 2424 w 3157"/>
                  <a:gd name="T87" fmla="*/ 2956 h 3555"/>
                  <a:gd name="T88" fmla="*/ 2007 w 3157"/>
                  <a:gd name="T89" fmla="*/ 3309 h 3555"/>
                  <a:gd name="T90" fmla="*/ 1463 w 3157"/>
                  <a:gd name="T91" fmla="*/ 3496 h 3555"/>
                  <a:gd name="T92" fmla="*/ 969 w 3157"/>
                  <a:gd name="T93" fmla="*/ 3173 h 3555"/>
                  <a:gd name="T94" fmla="*/ 602 w 3157"/>
                  <a:gd name="T95" fmla="*/ 2805 h 3555"/>
                  <a:gd name="T96" fmla="*/ 346 w 3157"/>
                  <a:gd name="T97" fmla="*/ 2427 h 3555"/>
                  <a:gd name="T98" fmla="*/ 180 w 3157"/>
                  <a:gd name="T99" fmla="*/ 2068 h 3555"/>
                  <a:gd name="T100" fmla="*/ 59 w 3157"/>
                  <a:gd name="T101" fmla="*/ 1654 h 3555"/>
                  <a:gd name="T102" fmla="*/ 9 w 3157"/>
                  <a:gd name="T103" fmla="*/ 1309 h 3555"/>
                  <a:gd name="T104" fmla="*/ 0 w 3157"/>
                  <a:gd name="T105" fmla="*/ 1114 h 3555"/>
                  <a:gd name="T106" fmla="*/ 250 w 3157"/>
                  <a:gd name="T107" fmla="*/ 843 h 3555"/>
                  <a:gd name="T108" fmla="*/ 461 w 3157"/>
                  <a:gd name="T109" fmla="*/ 716 h 3555"/>
                  <a:gd name="T110" fmla="*/ 572 w 3157"/>
                  <a:gd name="T111" fmla="*/ 557 h 3555"/>
                  <a:gd name="T112" fmla="*/ 614 w 3157"/>
                  <a:gd name="T113" fmla="*/ 418 h 3555"/>
                  <a:gd name="T114" fmla="*/ 620 w 3157"/>
                  <a:gd name="T115" fmla="*/ 352 h 3555"/>
                  <a:gd name="T116" fmla="*/ 872 w 3157"/>
                  <a:gd name="T117" fmla="*/ 95 h 3555"/>
                  <a:gd name="T118" fmla="*/ 1078 w 3157"/>
                  <a:gd name="T119" fmla="*/ 54 h 3555"/>
                  <a:gd name="T120" fmla="*/ 1357 w 3157"/>
                  <a:gd name="T121" fmla="*/ 14 h 3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7" h="3555">
                    <a:moveTo>
                      <a:pt x="1579" y="263"/>
                    </a:moveTo>
                    <a:lnTo>
                      <a:pt x="1531" y="263"/>
                    </a:lnTo>
                    <a:lnTo>
                      <a:pt x="1479" y="267"/>
                    </a:lnTo>
                    <a:lnTo>
                      <a:pt x="1427" y="271"/>
                    </a:lnTo>
                    <a:lnTo>
                      <a:pt x="1373" y="277"/>
                    </a:lnTo>
                    <a:lnTo>
                      <a:pt x="1319" y="283"/>
                    </a:lnTo>
                    <a:lnTo>
                      <a:pt x="1265" y="290"/>
                    </a:lnTo>
                    <a:lnTo>
                      <a:pt x="1213" y="298"/>
                    </a:lnTo>
                    <a:lnTo>
                      <a:pt x="1161" y="307"/>
                    </a:lnTo>
                    <a:lnTo>
                      <a:pt x="1112" y="315"/>
                    </a:lnTo>
                    <a:lnTo>
                      <a:pt x="1065" y="323"/>
                    </a:lnTo>
                    <a:lnTo>
                      <a:pt x="1023" y="332"/>
                    </a:lnTo>
                    <a:lnTo>
                      <a:pt x="983" y="339"/>
                    </a:lnTo>
                    <a:lnTo>
                      <a:pt x="950" y="346"/>
                    </a:lnTo>
                    <a:lnTo>
                      <a:pt x="921" y="352"/>
                    </a:lnTo>
                    <a:lnTo>
                      <a:pt x="899" y="357"/>
                    </a:lnTo>
                    <a:lnTo>
                      <a:pt x="884" y="360"/>
                    </a:lnTo>
                    <a:lnTo>
                      <a:pt x="883" y="372"/>
                    </a:lnTo>
                    <a:lnTo>
                      <a:pt x="881" y="389"/>
                    </a:lnTo>
                    <a:lnTo>
                      <a:pt x="879" y="409"/>
                    </a:lnTo>
                    <a:lnTo>
                      <a:pt x="877" y="433"/>
                    </a:lnTo>
                    <a:lnTo>
                      <a:pt x="872" y="461"/>
                    </a:lnTo>
                    <a:lnTo>
                      <a:pt x="867" y="491"/>
                    </a:lnTo>
                    <a:lnTo>
                      <a:pt x="859" y="523"/>
                    </a:lnTo>
                    <a:lnTo>
                      <a:pt x="850" y="558"/>
                    </a:lnTo>
                    <a:lnTo>
                      <a:pt x="838" y="594"/>
                    </a:lnTo>
                    <a:lnTo>
                      <a:pt x="825" y="632"/>
                    </a:lnTo>
                    <a:lnTo>
                      <a:pt x="808" y="670"/>
                    </a:lnTo>
                    <a:lnTo>
                      <a:pt x="789" y="710"/>
                    </a:lnTo>
                    <a:lnTo>
                      <a:pt x="767" y="751"/>
                    </a:lnTo>
                    <a:lnTo>
                      <a:pt x="742" y="790"/>
                    </a:lnTo>
                    <a:lnTo>
                      <a:pt x="713" y="830"/>
                    </a:lnTo>
                    <a:lnTo>
                      <a:pt x="681" y="869"/>
                    </a:lnTo>
                    <a:lnTo>
                      <a:pt x="645" y="906"/>
                    </a:lnTo>
                    <a:lnTo>
                      <a:pt x="604" y="943"/>
                    </a:lnTo>
                    <a:lnTo>
                      <a:pt x="560" y="977"/>
                    </a:lnTo>
                    <a:lnTo>
                      <a:pt x="510" y="1010"/>
                    </a:lnTo>
                    <a:lnTo>
                      <a:pt x="456" y="1040"/>
                    </a:lnTo>
                    <a:lnTo>
                      <a:pt x="398" y="1066"/>
                    </a:lnTo>
                    <a:lnTo>
                      <a:pt x="334" y="1090"/>
                    </a:lnTo>
                    <a:lnTo>
                      <a:pt x="264" y="1112"/>
                    </a:lnTo>
                    <a:lnTo>
                      <a:pt x="264" y="1128"/>
                    </a:lnTo>
                    <a:lnTo>
                      <a:pt x="264" y="1153"/>
                    </a:lnTo>
                    <a:lnTo>
                      <a:pt x="264" y="1185"/>
                    </a:lnTo>
                    <a:lnTo>
                      <a:pt x="267" y="1224"/>
                    </a:lnTo>
                    <a:lnTo>
                      <a:pt x="269" y="1270"/>
                    </a:lnTo>
                    <a:lnTo>
                      <a:pt x="274" y="1323"/>
                    </a:lnTo>
                    <a:lnTo>
                      <a:pt x="280" y="1381"/>
                    </a:lnTo>
                    <a:lnTo>
                      <a:pt x="288" y="1445"/>
                    </a:lnTo>
                    <a:lnTo>
                      <a:pt x="299" y="1513"/>
                    </a:lnTo>
                    <a:lnTo>
                      <a:pt x="314" y="1586"/>
                    </a:lnTo>
                    <a:lnTo>
                      <a:pt x="330" y="1664"/>
                    </a:lnTo>
                    <a:lnTo>
                      <a:pt x="352" y="1745"/>
                    </a:lnTo>
                    <a:lnTo>
                      <a:pt x="376" y="1829"/>
                    </a:lnTo>
                    <a:lnTo>
                      <a:pt x="405" y="1916"/>
                    </a:lnTo>
                    <a:lnTo>
                      <a:pt x="428" y="1978"/>
                    </a:lnTo>
                    <a:lnTo>
                      <a:pt x="453" y="2044"/>
                    </a:lnTo>
                    <a:lnTo>
                      <a:pt x="482" y="2110"/>
                    </a:lnTo>
                    <a:lnTo>
                      <a:pt x="513" y="2178"/>
                    </a:lnTo>
                    <a:lnTo>
                      <a:pt x="549" y="2248"/>
                    </a:lnTo>
                    <a:lnTo>
                      <a:pt x="587" y="2318"/>
                    </a:lnTo>
                    <a:lnTo>
                      <a:pt x="629" y="2389"/>
                    </a:lnTo>
                    <a:lnTo>
                      <a:pt x="675" y="2461"/>
                    </a:lnTo>
                    <a:lnTo>
                      <a:pt x="724" y="2533"/>
                    </a:lnTo>
                    <a:lnTo>
                      <a:pt x="778" y="2604"/>
                    </a:lnTo>
                    <a:lnTo>
                      <a:pt x="837" y="2676"/>
                    </a:lnTo>
                    <a:lnTo>
                      <a:pt x="899" y="2747"/>
                    </a:lnTo>
                    <a:lnTo>
                      <a:pt x="967" y="2816"/>
                    </a:lnTo>
                    <a:lnTo>
                      <a:pt x="1039" y="2886"/>
                    </a:lnTo>
                    <a:lnTo>
                      <a:pt x="1115" y="2953"/>
                    </a:lnTo>
                    <a:lnTo>
                      <a:pt x="1197" y="3019"/>
                    </a:lnTo>
                    <a:lnTo>
                      <a:pt x="1285" y="3083"/>
                    </a:lnTo>
                    <a:lnTo>
                      <a:pt x="1377" y="3144"/>
                    </a:lnTo>
                    <a:lnTo>
                      <a:pt x="1475" y="3204"/>
                    </a:lnTo>
                    <a:lnTo>
                      <a:pt x="1579" y="3260"/>
                    </a:lnTo>
                    <a:lnTo>
                      <a:pt x="1683" y="3204"/>
                    </a:lnTo>
                    <a:lnTo>
                      <a:pt x="1782" y="3144"/>
                    </a:lnTo>
                    <a:lnTo>
                      <a:pt x="1874" y="3083"/>
                    </a:lnTo>
                    <a:lnTo>
                      <a:pt x="1960" y="3019"/>
                    </a:lnTo>
                    <a:lnTo>
                      <a:pt x="2043" y="2953"/>
                    </a:lnTo>
                    <a:lnTo>
                      <a:pt x="2120" y="2886"/>
                    </a:lnTo>
                    <a:lnTo>
                      <a:pt x="2192" y="2816"/>
                    </a:lnTo>
                    <a:lnTo>
                      <a:pt x="2259" y="2747"/>
                    </a:lnTo>
                    <a:lnTo>
                      <a:pt x="2322" y="2676"/>
                    </a:lnTo>
                    <a:lnTo>
                      <a:pt x="2379" y="2604"/>
                    </a:lnTo>
                    <a:lnTo>
                      <a:pt x="2433" y="2533"/>
                    </a:lnTo>
                    <a:lnTo>
                      <a:pt x="2484" y="2461"/>
                    </a:lnTo>
                    <a:lnTo>
                      <a:pt x="2529" y="2389"/>
                    </a:lnTo>
                    <a:lnTo>
                      <a:pt x="2571" y="2318"/>
                    </a:lnTo>
                    <a:lnTo>
                      <a:pt x="2610" y="2248"/>
                    </a:lnTo>
                    <a:lnTo>
                      <a:pt x="2645" y="2178"/>
                    </a:lnTo>
                    <a:lnTo>
                      <a:pt x="2676" y="2110"/>
                    </a:lnTo>
                    <a:lnTo>
                      <a:pt x="2705" y="2044"/>
                    </a:lnTo>
                    <a:lnTo>
                      <a:pt x="2730" y="1978"/>
                    </a:lnTo>
                    <a:lnTo>
                      <a:pt x="2753" y="1916"/>
                    </a:lnTo>
                    <a:lnTo>
                      <a:pt x="2781" y="1829"/>
                    </a:lnTo>
                    <a:lnTo>
                      <a:pt x="2805" y="1745"/>
                    </a:lnTo>
                    <a:lnTo>
                      <a:pt x="2827" y="1664"/>
                    </a:lnTo>
                    <a:lnTo>
                      <a:pt x="2844" y="1587"/>
                    </a:lnTo>
                    <a:lnTo>
                      <a:pt x="2858" y="1514"/>
                    </a:lnTo>
                    <a:lnTo>
                      <a:pt x="2869" y="1445"/>
                    </a:lnTo>
                    <a:lnTo>
                      <a:pt x="2878" y="1381"/>
                    </a:lnTo>
                    <a:lnTo>
                      <a:pt x="2884" y="1324"/>
                    </a:lnTo>
                    <a:lnTo>
                      <a:pt x="2888" y="1271"/>
                    </a:lnTo>
                    <a:lnTo>
                      <a:pt x="2892" y="1224"/>
                    </a:lnTo>
                    <a:lnTo>
                      <a:pt x="2893" y="1185"/>
                    </a:lnTo>
                    <a:lnTo>
                      <a:pt x="2894" y="1153"/>
                    </a:lnTo>
                    <a:lnTo>
                      <a:pt x="2894" y="1129"/>
                    </a:lnTo>
                    <a:lnTo>
                      <a:pt x="2893" y="1112"/>
                    </a:lnTo>
                    <a:lnTo>
                      <a:pt x="2825" y="1092"/>
                    </a:lnTo>
                    <a:lnTo>
                      <a:pt x="2761" y="1066"/>
                    </a:lnTo>
                    <a:lnTo>
                      <a:pt x="2702" y="1040"/>
                    </a:lnTo>
                    <a:lnTo>
                      <a:pt x="2648" y="1010"/>
                    </a:lnTo>
                    <a:lnTo>
                      <a:pt x="2599" y="977"/>
                    </a:lnTo>
                    <a:lnTo>
                      <a:pt x="2555" y="942"/>
                    </a:lnTo>
                    <a:lnTo>
                      <a:pt x="2515" y="906"/>
                    </a:lnTo>
                    <a:lnTo>
                      <a:pt x="2478" y="868"/>
                    </a:lnTo>
                    <a:lnTo>
                      <a:pt x="2445" y="828"/>
                    </a:lnTo>
                    <a:lnTo>
                      <a:pt x="2417" y="789"/>
                    </a:lnTo>
                    <a:lnTo>
                      <a:pt x="2391" y="748"/>
                    </a:lnTo>
                    <a:lnTo>
                      <a:pt x="2370" y="709"/>
                    </a:lnTo>
                    <a:lnTo>
                      <a:pt x="2351" y="669"/>
                    </a:lnTo>
                    <a:lnTo>
                      <a:pt x="2334" y="630"/>
                    </a:lnTo>
                    <a:lnTo>
                      <a:pt x="2321" y="591"/>
                    </a:lnTo>
                    <a:lnTo>
                      <a:pt x="2309" y="555"/>
                    </a:lnTo>
                    <a:lnTo>
                      <a:pt x="2299" y="521"/>
                    </a:lnTo>
                    <a:lnTo>
                      <a:pt x="2292" y="488"/>
                    </a:lnTo>
                    <a:lnTo>
                      <a:pt x="2286" y="459"/>
                    </a:lnTo>
                    <a:lnTo>
                      <a:pt x="2282" y="432"/>
                    </a:lnTo>
                    <a:lnTo>
                      <a:pt x="2279" y="408"/>
                    </a:lnTo>
                    <a:lnTo>
                      <a:pt x="2276" y="388"/>
                    </a:lnTo>
                    <a:lnTo>
                      <a:pt x="2275" y="372"/>
                    </a:lnTo>
                    <a:lnTo>
                      <a:pt x="2275" y="360"/>
                    </a:lnTo>
                    <a:lnTo>
                      <a:pt x="2259" y="357"/>
                    </a:lnTo>
                    <a:lnTo>
                      <a:pt x="2237" y="352"/>
                    </a:lnTo>
                    <a:lnTo>
                      <a:pt x="2209" y="346"/>
                    </a:lnTo>
                    <a:lnTo>
                      <a:pt x="2174" y="339"/>
                    </a:lnTo>
                    <a:lnTo>
                      <a:pt x="2136" y="332"/>
                    </a:lnTo>
                    <a:lnTo>
                      <a:pt x="2092" y="323"/>
                    </a:lnTo>
                    <a:lnTo>
                      <a:pt x="2047" y="315"/>
                    </a:lnTo>
                    <a:lnTo>
                      <a:pt x="1998" y="307"/>
                    </a:lnTo>
                    <a:lnTo>
                      <a:pt x="1946" y="298"/>
                    </a:lnTo>
                    <a:lnTo>
                      <a:pt x="1893" y="290"/>
                    </a:lnTo>
                    <a:lnTo>
                      <a:pt x="1839" y="283"/>
                    </a:lnTo>
                    <a:lnTo>
                      <a:pt x="1785" y="277"/>
                    </a:lnTo>
                    <a:lnTo>
                      <a:pt x="1731" y="271"/>
                    </a:lnTo>
                    <a:lnTo>
                      <a:pt x="1678" y="267"/>
                    </a:lnTo>
                    <a:lnTo>
                      <a:pt x="1628" y="263"/>
                    </a:lnTo>
                    <a:lnTo>
                      <a:pt x="1579" y="263"/>
                    </a:lnTo>
                    <a:close/>
                    <a:moveTo>
                      <a:pt x="1579" y="0"/>
                    </a:moveTo>
                    <a:lnTo>
                      <a:pt x="1632" y="1"/>
                    </a:lnTo>
                    <a:lnTo>
                      <a:pt x="1687" y="5"/>
                    </a:lnTo>
                    <a:lnTo>
                      <a:pt x="1744" y="8"/>
                    </a:lnTo>
                    <a:lnTo>
                      <a:pt x="1802" y="14"/>
                    </a:lnTo>
                    <a:lnTo>
                      <a:pt x="1860" y="20"/>
                    </a:lnTo>
                    <a:lnTo>
                      <a:pt x="1916" y="29"/>
                    </a:lnTo>
                    <a:lnTo>
                      <a:pt x="1972" y="37"/>
                    </a:lnTo>
                    <a:lnTo>
                      <a:pt x="2028" y="46"/>
                    </a:lnTo>
                    <a:lnTo>
                      <a:pt x="2079" y="54"/>
                    </a:lnTo>
                    <a:lnTo>
                      <a:pt x="2128" y="64"/>
                    </a:lnTo>
                    <a:lnTo>
                      <a:pt x="2175" y="72"/>
                    </a:lnTo>
                    <a:lnTo>
                      <a:pt x="2217" y="80"/>
                    </a:lnTo>
                    <a:lnTo>
                      <a:pt x="2255" y="87"/>
                    </a:lnTo>
                    <a:lnTo>
                      <a:pt x="2286" y="95"/>
                    </a:lnTo>
                    <a:lnTo>
                      <a:pt x="2312" y="99"/>
                    </a:lnTo>
                    <a:lnTo>
                      <a:pt x="2331" y="104"/>
                    </a:lnTo>
                    <a:lnTo>
                      <a:pt x="2343" y="107"/>
                    </a:lnTo>
                    <a:lnTo>
                      <a:pt x="2538" y="152"/>
                    </a:lnTo>
                    <a:lnTo>
                      <a:pt x="2538" y="352"/>
                    </a:lnTo>
                    <a:lnTo>
                      <a:pt x="2538" y="356"/>
                    </a:lnTo>
                    <a:lnTo>
                      <a:pt x="2538" y="365"/>
                    </a:lnTo>
                    <a:lnTo>
                      <a:pt x="2539" y="378"/>
                    </a:lnTo>
                    <a:lnTo>
                      <a:pt x="2541" y="396"/>
                    </a:lnTo>
                    <a:lnTo>
                      <a:pt x="2545" y="417"/>
                    </a:lnTo>
                    <a:lnTo>
                      <a:pt x="2550" y="441"/>
                    </a:lnTo>
                    <a:lnTo>
                      <a:pt x="2556" y="467"/>
                    </a:lnTo>
                    <a:lnTo>
                      <a:pt x="2564" y="494"/>
                    </a:lnTo>
                    <a:lnTo>
                      <a:pt x="2575" y="524"/>
                    </a:lnTo>
                    <a:lnTo>
                      <a:pt x="2587" y="555"/>
                    </a:lnTo>
                    <a:lnTo>
                      <a:pt x="2603" y="588"/>
                    </a:lnTo>
                    <a:lnTo>
                      <a:pt x="2622" y="620"/>
                    </a:lnTo>
                    <a:lnTo>
                      <a:pt x="2643" y="652"/>
                    </a:lnTo>
                    <a:lnTo>
                      <a:pt x="2669" y="685"/>
                    </a:lnTo>
                    <a:lnTo>
                      <a:pt x="2697" y="716"/>
                    </a:lnTo>
                    <a:lnTo>
                      <a:pt x="2731" y="746"/>
                    </a:lnTo>
                    <a:lnTo>
                      <a:pt x="2768" y="773"/>
                    </a:lnTo>
                    <a:lnTo>
                      <a:pt x="2810" y="798"/>
                    </a:lnTo>
                    <a:lnTo>
                      <a:pt x="2857" y="822"/>
                    </a:lnTo>
                    <a:lnTo>
                      <a:pt x="2909" y="843"/>
                    </a:lnTo>
                    <a:lnTo>
                      <a:pt x="2965" y="859"/>
                    </a:lnTo>
                    <a:lnTo>
                      <a:pt x="3148" y="904"/>
                    </a:lnTo>
                    <a:lnTo>
                      <a:pt x="3156" y="1090"/>
                    </a:lnTo>
                    <a:lnTo>
                      <a:pt x="3157" y="1104"/>
                    </a:lnTo>
                    <a:lnTo>
                      <a:pt x="3157" y="1125"/>
                    </a:lnTo>
                    <a:lnTo>
                      <a:pt x="3157" y="1155"/>
                    </a:lnTo>
                    <a:lnTo>
                      <a:pt x="3156" y="1193"/>
                    </a:lnTo>
                    <a:lnTo>
                      <a:pt x="3155" y="1239"/>
                    </a:lnTo>
                    <a:lnTo>
                      <a:pt x="3151" y="1292"/>
                    </a:lnTo>
                    <a:lnTo>
                      <a:pt x="3146" y="1350"/>
                    </a:lnTo>
                    <a:lnTo>
                      <a:pt x="3139" y="1415"/>
                    </a:lnTo>
                    <a:lnTo>
                      <a:pt x="3130" y="1485"/>
                    </a:lnTo>
                    <a:lnTo>
                      <a:pt x="3116" y="1561"/>
                    </a:lnTo>
                    <a:lnTo>
                      <a:pt x="3102" y="1641"/>
                    </a:lnTo>
                    <a:lnTo>
                      <a:pt x="3083" y="1726"/>
                    </a:lnTo>
                    <a:lnTo>
                      <a:pt x="3060" y="1815"/>
                    </a:lnTo>
                    <a:lnTo>
                      <a:pt x="3034" y="1907"/>
                    </a:lnTo>
                    <a:lnTo>
                      <a:pt x="3002" y="2002"/>
                    </a:lnTo>
                    <a:lnTo>
                      <a:pt x="2978" y="2068"/>
                    </a:lnTo>
                    <a:lnTo>
                      <a:pt x="2951" y="2138"/>
                    </a:lnTo>
                    <a:lnTo>
                      <a:pt x="2921" y="2207"/>
                    </a:lnTo>
                    <a:lnTo>
                      <a:pt x="2888" y="2280"/>
                    </a:lnTo>
                    <a:lnTo>
                      <a:pt x="2851" y="2353"/>
                    </a:lnTo>
                    <a:lnTo>
                      <a:pt x="2811" y="2427"/>
                    </a:lnTo>
                    <a:lnTo>
                      <a:pt x="2768" y="2503"/>
                    </a:lnTo>
                    <a:lnTo>
                      <a:pt x="2721" y="2578"/>
                    </a:lnTo>
                    <a:lnTo>
                      <a:pt x="2670" y="2654"/>
                    </a:lnTo>
                    <a:lnTo>
                      <a:pt x="2615" y="2730"/>
                    </a:lnTo>
                    <a:lnTo>
                      <a:pt x="2556" y="2805"/>
                    </a:lnTo>
                    <a:lnTo>
                      <a:pt x="2492" y="2881"/>
                    </a:lnTo>
                    <a:lnTo>
                      <a:pt x="2424" y="2956"/>
                    </a:lnTo>
                    <a:lnTo>
                      <a:pt x="2351" y="3029"/>
                    </a:lnTo>
                    <a:lnTo>
                      <a:pt x="2273" y="3102"/>
                    </a:lnTo>
                    <a:lnTo>
                      <a:pt x="2190" y="3173"/>
                    </a:lnTo>
                    <a:lnTo>
                      <a:pt x="2101" y="3242"/>
                    </a:lnTo>
                    <a:lnTo>
                      <a:pt x="2007" y="3309"/>
                    </a:lnTo>
                    <a:lnTo>
                      <a:pt x="1909" y="3374"/>
                    </a:lnTo>
                    <a:lnTo>
                      <a:pt x="1804" y="3436"/>
                    </a:lnTo>
                    <a:lnTo>
                      <a:pt x="1694" y="3496"/>
                    </a:lnTo>
                    <a:lnTo>
                      <a:pt x="1579" y="3555"/>
                    </a:lnTo>
                    <a:lnTo>
                      <a:pt x="1463" y="3496"/>
                    </a:lnTo>
                    <a:lnTo>
                      <a:pt x="1353" y="3436"/>
                    </a:lnTo>
                    <a:lnTo>
                      <a:pt x="1249" y="3374"/>
                    </a:lnTo>
                    <a:lnTo>
                      <a:pt x="1150" y="3309"/>
                    </a:lnTo>
                    <a:lnTo>
                      <a:pt x="1057" y="3242"/>
                    </a:lnTo>
                    <a:lnTo>
                      <a:pt x="969" y="3173"/>
                    </a:lnTo>
                    <a:lnTo>
                      <a:pt x="885" y="3102"/>
                    </a:lnTo>
                    <a:lnTo>
                      <a:pt x="807" y="3029"/>
                    </a:lnTo>
                    <a:lnTo>
                      <a:pt x="735" y="2956"/>
                    </a:lnTo>
                    <a:lnTo>
                      <a:pt x="666" y="2881"/>
                    </a:lnTo>
                    <a:lnTo>
                      <a:pt x="602" y="2805"/>
                    </a:lnTo>
                    <a:lnTo>
                      <a:pt x="543" y="2730"/>
                    </a:lnTo>
                    <a:lnTo>
                      <a:pt x="488" y="2654"/>
                    </a:lnTo>
                    <a:lnTo>
                      <a:pt x="436" y="2578"/>
                    </a:lnTo>
                    <a:lnTo>
                      <a:pt x="389" y="2503"/>
                    </a:lnTo>
                    <a:lnTo>
                      <a:pt x="346" y="2427"/>
                    </a:lnTo>
                    <a:lnTo>
                      <a:pt x="306" y="2353"/>
                    </a:lnTo>
                    <a:lnTo>
                      <a:pt x="270" y="2280"/>
                    </a:lnTo>
                    <a:lnTo>
                      <a:pt x="237" y="2207"/>
                    </a:lnTo>
                    <a:lnTo>
                      <a:pt x="207" y="2138"/>
                    </a:lnTo>
                    <a:lnTo>
                      <a:pt x="180" y="2068"/>
                    </a:lnTo>
                    <a:lnTo>
                      <a:pt x="156" y="2002"/>
                    </a:lnTo>
                    <a:lnTo>
                      <a:pt x="126" y="1911"/>
                    </a:lnTo>
                    <a:lnTo>
                      <a:pt x="100" y="1822"/>
                    </a:lnTo>
                    <a:lnTo>
                      <a:pt x="78" y="1737"/>
                    </a:lnTo>
                    <a:lnTo>
                      <a:pt x="59" y="1654"/>
                    </a:lnTo>
                    <a:lnTo>
                      <a:pt x="45" y="1575"/>
                    </a:lnTo>
                    <a:lnTo>
                      <a:pt x="31" y="1501"/>
                    </a:lnTo>
                    <a:lnTo>
                      <a:pt x="22" y="1433"/>
                    </a:lnTo>
                    <a:lnTo>
                      <a:pt x="15" y="1368"/>
                    </a:lnTo>
                    <a:lnTo>
                      <a:pt x="9" y="1309"/>
                    </a:lnTo>
                    <a:lnTo>
                      <a:pt x="5" y="1257"/>
                    </a:lnTo>
                    <a:lnTo>
                      <a:pt x="3" y="1210"/>
                    </a:lnTo>
                    <a:lnTo>
                      <a:pt x="1" y="1171"/>
                    </a:lnTo>
                    <a:lnTo>
                      <a:pt x="0" y="1140"/>
                    </a:lnTo>
                    <a:lnTo>
                      <a:pt x="0" y="1114"/>
                    </a:lnTo>
                    <a:lnTo>
                      <a:pt x="1" y="1099"/>
                    </a:lnTo>
                    <a:lnTo>
                      <a:pt x="1" y="1090"/>
                    </a:lnTo>
                    <a:lnTo>
                      <a:pt x="10" y="904"/>
                    </a:lnTo>
                    <a:lnTo>
                      <a:pt x="192" y="859"/>
                    </a:lnTo>
                    <a:lnTo>
                      <a:pt x="250" y="843"/>
                    </a:lnTo>
                    <a:lnTo>
                      <a:pt x="302" y="822"/>
                    </a:lnTo>
                    <a:lnTo>
                      <a:pt x="348" y="798"/>
                    </a:lnTo>
                    <a:lnTo>
                      <a:pt x="390" y="773"/>
                    </a:lnTo>
                    <a:lnTo>
                      <a:pt x="429" y="745"/>
                    </a:lnTo>
                    <a:lnTo>
                      <a:pt x="461" y="716"/>
                    </a:lnTo>
                    <a:lnTo>
                      <a:pt x="490" y="685"/>
                    </a:lnTo>
                    <a:lnTo>
                      <a:pt x="516" y="652"/>
                    </a:lnTo>
                    <a:lnTo>
                      <a:pt x="538" y="620"/>
                    </a:lnTo>
                    <a:lnTo>
                      <a:pt x="556" y="588"/>
                    </a:lnTo>
                    <a:lnTo>
                      <a:pt x="572" y="557"/>
                    </a:lnTo>
                    <a:lnTo>
                      <a:pt x="585" y="526"/>
                    </a:lnTo>
                    <a:lnTo>
                      <a:pt x="594" y="496"/>
                    </a:lnTo>
                    <a:lnTo>
                      <a:pt x="603" y="467"/>
                    </a:lnTo>
                    <a:lnTo>
                      <a:pt x="609" y="441"/>
                    </a:lnTo>
                    <a:lnTo>
                      <a:pt x="614" y="418"/>
                    </a:lnTo>
                    <a:lnTo>
                      <a:pt x="616" y="396"/>
                    </a:lnTo>
                    <a:lnTo>
                      <a:pt x="618" y="380"/>
                    </a:lnTo>
                    <a:lnTo>
                      <a:pt x="620" y="365"/>
                    </a:lnTo>
                    <a:lnTo>
                      <a:pt x="620" y="357"/>
                    </a:lnTo>
                    <a:lnTo>
                      <a:pt x="620" y="352"/>
                    </a:lnTo>
                    <a:lnTo>
                      <a:pt x="620" y="152"/>
                    </a:lnTo>
                    <a:lnTo>
                      <a:pt x="814" y="107"/>
                    </a:lnTo>
                    <a:lnTo>
                      <a:pt x="826" y="104"/>
                    </a:lnTo>
                    <a:lnTo>
                      <a:pt x="846" y="99"/>
                    </a:lnTo>
                    <a:lnTo>
                      <a:pt x="872" y="95"/>
                    </a:lnTo>
                    <a:lnTo>
                      <a:pt x="904" y="87"/>
                    </a:lnTo>
                    <a:lnTo>
                      <a:pt x="941" y="80"/>
                    </a:lnTo>
                    <a:lnTo>
                      <a:pt x="983" y="72"/>
                    </a:lnTo>
                    <a:lnTo>
                      <a:pt x="1029" y="64"/>
                    </a:lnTo>
                    <a:lnTo>
                      <a:pt x="1078" y="54"/>
                    </a:lnTo>
                    <a:lnTo>
                      <a:pt x="1131" y="46"/>
                    </a:lnTo>
                    <a:lnTo>
                      <a:pt x="1185" y="37"/>
                    </a:lnTo>
                    <a:lnTo>
                      <a:pt x="1241" y="29"/>
                    </a:lnTo>
                    <a:lnTo>
                      <a:pt x="1299" y="20"/>
                    </a:lnTo>
                    <a:lnTo>
                      <a:pt x="1357" y="14"/>
                    </a:lnTo>
                    <a:lnTo>
                      <a:pt x="1414" y="8"/>
                    </a:lnTo>
                    <a:lnTo>
                      <a:pt x="1471" y="5"/>
                    </a:lnTo>
                    <a:lnTo>
                      <a:pt x="1526" y="1"/>
                    </a:lnTo>
                    <a:lnTo>
                      <a:pt x="15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26"/>
              <p:cNvSpPr>
                <a:spLocks/>
              </p:cNvSpPr>
              <p:nvPr/>
            </p:nvSpPr>
            <p:spPr bwMode="auto">
              <a:xfrm>
                <a:off x="2541" y="3283"/>
                <a:ext cx="194" cy="310"/>
              </a:xfrm>
              <a:custGeom>
                <a:avLst/>
                <a:gdLst>
                  <a:gd name="T0" fmla="*/ 585 w 972"/>
                  <a:gd name="T1" fmla="*/ 0 h 1548"/>
                  <a:gd name="T2" fmla="*/ 678 w 972"/>
                  <a:gd name="T3" fmla="*/ 134 h 1548"/>
                  <a:gd name="T4" fmla="*/ 864 w 972"/>
                  <a:gd name="T5" fmla="*/ 180 h 1548"/>
                  <a:gd name="T6" fmla="*/ 847 w 972"/>
                  <a:gd name="T7" fmla="*/ 479 h 1548"/>
                  <a:gd name="T8" fmla="*/ 722 w 972"/>
                  <a:gd name="T9" fmla="*/ 431 h 1548"/>
                  <a:gd name="T10" fmla="*/ 606 w 972"/>
                  <a:gd name="T11" fmla="*/ 402 h 1548"/>
                  <a:gd name="T12" fmla="*/ 498 w 972"/>
                  <a:gd name="T13" fmla="*/ 393 h 1548"/>
                  <a:gd name="T14" fmla="*/ 434 w 972"/>
                  <a:gd name="T15" fmla="*/ 396 h 1548"/>
                  <a:gd name="T16" fmla="*/ 393 w 972"/>
                  <a:gd name="T17" fmla="*/ 411 h 1548"/>
                  <a:gd name="T18" fmla="*/ 370 w 972"/>
                  <a:gd name="T19" fmla="*/ 432 h 1548"/>
                  <a:gd name="T20" fmla="*/ 362 w 972"/>
                  <a:gd name="T21" fmla="*/ 463 h 1548"/>
                  <a:gd name="T22" fmla="*/ 373 w 972"/>
                  <a:gd name="T23" fmla="*/ 499 h 1548"/>
                  <a:gd name="T24" fmla="*/ 403 w 972"/>
                  <a:gd name="T25" fmla="*/ 528 h 1548"/>
                  <a:gd name="T26" fmla="*/ 461 w 972"/>
                  <a:gd name="T27" fmla="*/ 558 h 1548"/>
                  <a:gd name="T28" fmla="*/ 524 w 972"/>
                  <a:gd name="T29" fmla="*/ 584 h 1548"/>
                  <a:gd name="T30" fmla="*/ 609 w 972"/>
                  <a:gd name="T31" fmla="*/ 615 h 1548"/>
                  <a:gd name="T32" fmla="*/ 726 w 972"/>
                  <a:gd name="T33" fmla="*/ 663 h 1548"/>
                  <a:gd name="T34" fmla="*/ 819 w 972"/>
                  <a:gd name="T35" fmla="*/ 715 h 1548"/>
                  <a:gd name="T36" fmla="*/ 888 w 972"/>
                  <a:gd name="T37" fmla="*/ 771 h 1548"/>
                  <a:gd name="T38" fmla="*/ 935 w 972"/>
                  <a:gd name="T39" fmla="*/ 834 h 1548"/>
                  <a:gd name="T40" fmla="*/ 962 w 972"/>
                  <a:gd name="T41" fmla="*/ 910 h 1548"/>
                  <a:gd name="T42" fmla="*/ 972 w 972"/>
                  <a:gd name="T43" fmla="*/ 996 h 1548"/>
                  <a:gd name="T44" fmla="*/ 961 w 972"/>
                  <a:gd name="T45" fmla="*/ 1093 h 1548"/>
                  <a:gd name="T46" fmla="*/ 927 w 972"/>
                  <a:gd name="T47" fmla="*/ 1178 h 1548"/>
                  <a:gd name="T48" fmla="*/ 873 w 972"/>
                  <a:gd name="T49" fmla="*/ 1249 h 1548"/>
                  <a:gd name="T50" fmla="*/ 798 w 972"/>
                  <a:gd name="T51" fmla="*/ 1305 h 1548"/>
                  <a:gd name="T52" fmla="*/ 702 w 972"/>
                  <a:gd name="T53" fmla="*/ 1346 h 1548"/>
                  <a:gd name="T54" fmla="*/ 585 w 972"/>
                  <a:gd name="T55" fmla="*/ 1368 h 1548"/>
                  <a:gd name="T56" fmla="*/ 393 w 972"/>
                  <a:gd name="T57" fmla="*/ 1548 h 1548"/>
                  <a:gd name="T58" fmla="*/ 313 w 972"/>
                  <a:gd name="T59" fmla="*/ 1368 h 1548"/>
                  <a:gd name="T60" fmla="*/ 154 w 972"/>
                  <a:gd name="T61" fmla="*/ 1337 h 1548"/>
                  <a:gd name="T62" fmla="*/ 2 w 972"/>
                  <a:gd name="T63" fmla="*/ 1283 h 1548"/>
                  <a:gd name="T64" fmla="*/ 75 w 972"/>
                  <a:gd name="T65" fmla="*/ 1012 h 1548"/>
                  <a:gd name="T66" fmla="*/ 236 w 972"/>
                  <a:gd name="T67" fmla="*/ 1068 h 1548"/>
                  <a:gd name="T68" fmla="*/ 354 w 972"/>
                  <a:gd name="T69" fmla="*/ 1095 h 1548"/>
                  <a:gd name="T70" fmla="*/ 457 w 972"/>
                  <a:gd name="T71" fmla="*/ 1105 h 1548"/>
                  <a:gd name="T72" fmla="*/ 525 w 972"/>
                  <a:gd name="T73" fmla="*/ 1100 h 1548"/>
                  <a:gd name="T74" fmla="*/ 572 w 972"/>
                  <a:gd name="T75" fmla="*/ 1086 h 1548"/>
                  <a:gd name="T76" fmla="*/ 600 w 972"/>
                  <a:gd name="T77" fmla="*/ 1061 h 1548"/>
                  <a:gd name="T78" fmla="*/ 609 w 972"/>
                  <a:gd name="T79" fmla="*/ 1022 h 1548"/>
                  <a:gd name="T80" fmla="*/ 597 w 972"/>
                  <a:gd name="T81" fmla="*/ 985 h 1548"/>
                  <a:gd name="T82" fmla="*/ 561 w 972"/>
                  <a:gd name="T83" fmla="*/ 955 h 1548"/>
                  <a:gd name="T84" fmla="*/ 494 w 972"/>
                  <a:gd name="T85" fmla="*/ 922 h 1548"/>
                  <a:gd name="T86" fmla="*/ 422 w 972"/>
                  <a:gd name="T87" fmla="*/ 893 h 1548"/>
                  <a:gd name="T88" fmla="*/ 328 w 972"/>
                  <a:gd name="T89" fmla="*/ 857 h 1548"/>
                  <a:gd name="T90" fmla="*/ 222 w 972"/>
                  <a:gd name="T91" fmla="*/ 812 h 1548"/>
                  <a:gd name="T92" fmla="*/ 138 w 972"/>
                  <a:gd name="T93" fmla="*/ 760 h 1548"/>
                  <a:gd name="T94" fmla="*/ 75 w 972"/>
                  <a:gd name="T95" fmla="*/ 703 h 1548"/>
                  <a:gd name="T96" fmla="*/ 33 w 972"/>
                  <a:gd name="T97" fmla="*/ 639 h 1548"/>
                  <a:gd name="T98" fmla="*/ 8 w 972"/>
                  <a:gd name="T99" fmla="*/ 564 h 1548"/>
                  <a:gd name="T100" fmla="*/ 0 w 972"/>
                  <a:gd name="T101" fmla="*/ 472 h 1548"/>
                  <a:gd name="T102" fmla="*/ 10 w 972"/>
                  <a:gd name="T103" fmla="*/ 377 h 1548"/>
                  <a:gd name="T104" fmla="*/ 44 w 972"/>
                  <a:gd name="T105" fmla="*/ 298 h 1548"/>
                  <a:gd name="T106" fmla="*/ 98 w 972"/>
                  <a:gd name="T107" fmla="*/ 234 h 1548"/>
                  <a:gd name="T108" fmla="*/ 175 w 972"/>
                  <a:gd name="T109" fmla="*/ 183 h 1548"/>
                  <a:gd name="T110" fmla="*/ 273 w 972"/>
                  <a:gd name="T111" fmla="*/ 147 h 1548"/>
                  <a:gd name="T112" fmla="*/ 393 w 972"/>
                  <a:gd name="T113" fmla="*/ 127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2" h="1548">
                    <a:moveTo>
                      <a:pt x="393" y="0"/>
                    </a:moveTo>
                    <a:lnTo>
                      <a:pt x="585" y="0"/>
                    </a:lnTo>
                    <a:lnTo>
                      <a:pt x="585" y="125"/>
                    </a:lnTo>
                    <a:lnTo>
                      <a:pt x="678" y="134"/>
                    </a:lnTo>
                    <a:lnTo>
                      <a:pt x="770" y="153"/>
                    </a:lnTo>
                    <a:lnTo>
                      <a:pt x="864" y="180"/>
                    </a:lnTo>
                    <a:lnTo>
                      <a:pt x="957" y="216"/>
                    </a:lnTo>
                    <a:lnTo>
                      <a:pt x="847" y="479"/>
                    </a:lnTo>
                    <a:lnTo>
                      <a:pt x="783" y="453"/>
                    </a:lnTo>
                    <a:lnTo>
                      <a:pt x="722" y="431"/>
                    </a:lnTo>
                    <a:lnTo>
                      <a:pt x="662" y="414"/>
                    </a:lnTo>
                    <a:lnTo>
                      <a:pt x="606" y="402"/>
                    </a:lnTo>
                    <a:lnTo>
                      <a:pt x="551" y="395"/>
                    </a:lnTo>
                    <a:lnTo>
                      <a:pt x="498" y="393"/>
                    </a:lnTo>
                    <a:lnTo>
                      <a:pt x="463" y="394"/>
                    </a:lnTo>
                    <a:lnTo>
                      <a:pt x="434" y="396"/>
                    </a:lnTo>
                    <a:lnTo>
                      <a:pt x="410" y="402"/>
                    </a:lnTo>
                    <a:lnTo>
                      <a:pt x="393" y="411"/>
                    </a:lnTo>
                    <a:lnTo>
                      <a:pt x="380" y="420"/>
                    </a:lnTo>
                    <a:lnTo>
                      <a:pt x="370" y="432"/>
                    </a:lnTo>
                    <a:lnTo>
                      <a:pt x="364" y="447"/>
                    </a:lnTo>
                    <a:lnTo>
                      <a:pt x="362" y="463"/>
                    </a:lnTo>
                    <a:lnTo>
                      <a:pt x="364" y="483"/>
                    </a:lnTo>
                    <a:lnTo>
                      <a:pt x="373" y="499"/>
                    </a:lnTo>
                    <a:lnTo>
                      <a:pt x="385" y="514"/>
                    </a:lnTo>
                    <a:lnTo>
                      <a:pt x="403" y="528"/>
                    </a:lnTo>
                    <a:lnTo>
                      <a:pt x="428" y="542"/>
                    </a:lnTo>
                    <a:lnTo>
                      <a:pt x="461" y="558"/>
                    </a:lnTo>
                    <a:lnTo>
                      <a:pt x="489" y="571"/>
                    </a:lnTo>
                    <a:lnTo>
                      <a:pt x="524" y="584"/>
                    </a:lnTo>
                    <a:lnTo>
                      <a:pt x="564" y="600"/>
                    </a:lnTo>
                    <a:lnTo>
                      <a:pt x="609" y="615"/>
                    </a:lnTo>
                    <a:lnTo>
                      <a:pt x="671" y="638"/>
                    </a:lnTo>
                    <a:lnTo>
                      <a:pt x="726" y="663"/>
                    </a:lnTo>
                    <a:lnTo>
                      <a:pt x="776" y="688"/>
                    </a:lnTo>
                    <a:lnTo>
                      <a:pt x="819" y="715"/>
                    </a:lnTo>
                    <a:lnTo>
                      <a:pt x="857" y="742"/>
                    </a:lnTo>
                    <a:lnTo>
                      <a:pt x="888" y="771"/>
                    </a:lnTo>
                    <a:lnTo>
                      <a:pt x="913" y="801"/>
                    </a:lnTo>
                    <a:lnTo>
                      <a:pt x="935" y="834"/>
                    </a:lnTo>
                    <a:lnTo>
                      <a:pt x="950" y="872"/>
                    </a:lnTo>
                    <a:lnTo>
                      <a:pt x="962" y="910"/>
                    </a:lnTo>
                    <a:lnTo>
                      <a:pt x="969" y="952"/>
                    </a:lnTo>
                    <a:lnTo>
                      <a:pt x="972" y="996"/>
                    </a:lnTo>
                    <a:lnTo>
                      <a:pt x="969" y="1046"/>
                    </a:lnTo>
                    <a:lnTo>
                      <a:pt x="961" y="1093"/>
                    </a:lnTo>
                    <a:lnTo>
                      <a:pt x="947" y="1137"/>
                    </a:lnTo>
                    <a:lnTo>
                      <a:pt x="927" y="1178"/>
                    </a:lnTo>
                    <a:lnTo>
                      <a:pt x="903" y="1215"/>
                    </a:lnTo>
                    <a:lnTo>
                      <a:pt x="873" y="1249"/>
                    </a:lnTo>
                    <a:lnTo>
                      <a:pt x="837" y="1278"/>
                    </a:lnTo>
                    <a:lnTo>
                      <a:pt x="798" y="1305"/>
                    </a:lnTo>
                    <a:lnTo>
                      <a:pt x="752" y="1328"/>
                    </a:lnTo>
                    <a:lnTo>
                      <a:pt x="702" y="1346"/>
                    </a:lnTo>
                    <a:lnTo>
                      <a:pt x="645" y="1359"/>
                    </a:lnTo>
                    <a:lnTo>
                      <a:pt x="585" y="1368"/>
                    </a:lnTo>
                    <a:lnTo>
                      <a:pt x="585" y="1548"/>
                    </a:lnTo>
                    <a:lnTo>
                      <a:pt x="393" y="1548"/>
                    </a:lnTo>
                    <a:lnTo>
                      <a:pt x="393" y="1374"/>
                    </a:lnTo>
                    <a:lnTo>
                      <a:pt x="313" y="1368"/>
                    </a:lnTo>
                    <a:lnTo>
                      <a:pt x="234" y="1355"/>
                    </a:lnTo>
                    <a:lnTo>
                      <a:pt x="154" y="1337"/>
                    </a:lnTo>
                    <a:lnTo>
                      <a:pt x="78" y="1313"/>
                    </a:lnTo>
                    <a:lnTo>
                      <a:pt x="2" y="1283"/>
                    </a:lnTo>
                    <a:lnTo>
                      <a:pt x="2" y="977"/>
                    </a:lnTo>
                    <a:lnTo>
                      <a:pt x="75" y="1012"/>
                    </a:lnTo>
                    <a:lnTo>
                      <a:pt x="153" y="1042"/>
                    </a:lnTo>
                    <a:lnTo>
                      <a:pt x="236" y="1068"/>
                    </a:lnTo>
                    <a:lnTo>
                      <a:pt x="297" y="1083"/>
                    </a:lnTo>
                    <a:lnTo>
                      <a:pt x="354" y="1095"/>
                    </a:lnTo>
                    <a:lnTo>
                      <a:pt x="408" y="1103"/>
                    </a:lnTo>
                    <a:lnTo>
                      <a:pt x="457" y="1105"/>
                    </a:lnTo>
                    <a:lnTo>
                      <a:pt x="494" y="1104"/>
                    </a:lnTo>
                    <a:lnTo>
                      <a:pt x="525" y="1100"/>
                    </a:lnTo>
                    <a:lnTo>
                      <a:pt x="552" y="1094"/>
                    </a:lnTo>
                    <a:lnTo>
                      <a:pt x="572" y="1086"/>
                    </a:lnTo>
                    <a:lnTo>
                      <a:pt x="589" y="1074"/>
                    </a:lnTo>
                    <a:lnTo>
                      <a:pt x="600" y="1061"/>
                    </a:lnTo>
                    <a:lnTo>
                      <a:pt x="607" y="1043"/>
                    </a:lnTo>
                    <a:lnTo>
                      <a:pt x="609" y="1022"/>
                    </a:lnTo>
                    <a:lnTo>
                      <a:pt x="607" y="1003"/>
                    </a:lnTo>
                    <a:lnTo>
                      <a:pt x="597" y="985"/>
                    </a:lnTo>
                    <a:lnTo>
                      <a:pt x="583" y="971"/>
                    </a:lnTo>
                    <a:lnTo>
                      <a:pt x="561" y="955"/>
                    </a:lnTo>
                    <a:lnTo>
                      <a:pt x="533" y="940"/>
                    </a:lnTo>
                    <a:lnTo>
                      <a:pt x="494" y="922"/>
                    </a:lnTo>
                    <a:lnTo>
                      <a:pt x="462" y="909"/>
                    </a:lnTo>
                    <a:lnTo>
                      <a:pt x="422" y="893"/>
                    </a:lnTo>
                    <a:lnTo>
                      <a:pt x="378" y="876"/>
                    </a:lnTo>
                    <a:lnTo>
                      <a:pt x="328" y="857"/>
                    </a:lnTo>
                    <a:lnTo>
                      <a:pt x="272" y="836"/>
                    </a:lnTo>
                    <a:lnTo>
                      <a:pt x="222" y="812"/>
                    </a:lnTo>
                    <a:lnTo>
                      <a:pt x="177" y="787"/>
                    </a:lnTo>
                    <a:lnTo>
                      <a:pt x="138" y="760"/>
                    </a:lnTo>
                    <a:lnTo>
                      <a:pt x="104" y="732"/>
                    </a:lnTo>
                    <a:lnTo>
                      <a:pt x="75" y="703"/>
                    </a:lnTo>
                    <a:lnTo>
                      <a:pt x="52" y="672"/>
                    </a:lnTo>
                    <a:lnTo>
                      <a:pt x="33" y="639"/>
                    </a:lnTo>
                    <a:lnTo>
                      <a:pt x="19" y="603"/>
                    </a:lnTo>
                    <a:lnTo>
                      <a:pt x="8" y="564"/>
                    </a:lnTo>
                    <a:lnTo>
                      <a:pt x="2" y="520"/>
                    </a:lnTo>
                    <a:lnTo>
                      <a:pt x="0" y="472"/>
                    </a:lnTo>
                    <a:lnTo>
                      <a:pt x="3" y="423"/>
                    </a:lnTo>
                    <a:lnTo>
                      <a:pt x="10" y="377"/>
                    </a:lnTo>
                    <a:lnTo>
                      <a:pt x="25" y="337"/>
                    </a:lnTo>
                    <a:lnTo>
                      <a:pt x="44" y="298"/>
                    </a:lnTo>
                    <a:lnTo>
                      <a:pt x="68" y="264"/>
                    </a:lnTo>
                    <a:lnTo>
                      <a:pt x="98" y="234"/>
                    </a:lnTo>
                    <a:lnTo>
                      <a:pt x="134" y="206"/>
                    </a:lnTo>
                    <a:lnTo>
                      <a:pt x="175" y="183"/>
                    </a:lnTo>
                    <a:lnTo>
                      <a:pt x="222" y="164"/>
                    </a:lnTo>
                    <a:lnTo>
                      <a:pt x="273" y="147"/>
                    </a:lnTo>
                    <a:lnTo>
                      <a:pt x="331" y="136"/>
                    </a:lnTo>
                    <a:lnTo>
                      <a:pt x="393" y="127"/>
                    </a:lnTo>
                    <a:lnTo>
                      <a:pt x="3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27"/>
              <p:cNvSpPr>
                <a:spLocks/>
              </p:cNvSpPr>
              <p:nvPr/>
            </p:nvSpPr>
            <p:spPr bwMode="auto">
              <a:xfrm>
                <a:off x="2246" y="3350"/>
                <a:ext cx="63" cy="70"/>
              </a:xfrm>
              <a:custGeom>
                <a:avLst/>
                <a:gdLst>
                  <a:gd name="T0" fmla="*/ 40 w 313"/>
                  <a:gd name="T1" fmla="*/ 0 h 350"/>
                  <a:gd name="T2" fmla="*/ 261 w 313"/>
                  <a:gd name="T3" fmla="*/ 0 h 350"/>
                  <a:gd name="T4" fmla="*/ 267 w 313"/>
                  <a:gd name="T5" fmla="*/ 59 h 350"/>
                  <a:gd name="T6" fmla="*/ 274 w 313"/>
                  <a:gd name="T7" fmla="*/ 125 h 350"/>
                  <a:gd name="T8" fmla="*/ 285 w 313"/>
                  <a:gd name="T9" fmla="*/ 196 h 350"/>
                  <a:gd name="T10" fmla="*/ 297 w 313"/>
                  <a:gd name="T11" fmla="*/ 271 h 350"/>
                  <a:gd name="T12" fmla="*/ 313 w 313"/>
                  <a:gd name="T13" fmla="*/ 350 h 350"/>
                  <a:gd name="T14" fmla="*/ 40 w 313"/>
                  <a:gd name="T15" fmla="*/ 350 h 350"/>
                  <a:gd name="T16" fmla="*/ 25 w 313"/>
                  <a:gd name="T17" fmla="*/ 348 h 350"/>
                  <a:gd name="T18" fmla="*/ 12 w 313"/>
                  <a:gd name="T19" fmla="*/ 338 h 350"/>
                  <a:gd name="T20" fmla="*/ 2 w 313"/>
                  <a:gd name="T21" fmla="*/ 325 h 350"/>
                  <a:gd name="T22" fmla="*/ 0 w 313"/>
                  <a:gd name="T23" fmla="*/ 310 h 350"/>
                  <a:gd name="T24" fmla="*/ 0 w 313"/>
                  <a:gd name="T25" fmla="*/ 40 h 350"/>
                  <a:gd name="T26" fmla="*/ 2 w 313"/>
                  <a:gd name="T27" fmla="*/ 25 h 350"/>
                  <a:gd name="T28" fmla="*/ 12 w 313"/>
                  <a:gd name="T29" fmla="*/ 12 h 350"/>
                  <a:gd name="T30" fmla="*/ 25 w 313"/>
                  <a:gd name="T31" fmla="*/ 2 h 350"/>
                  <a:gd name="T32" fmla="*/ 40 w 313"/>
                  <a:gd name="T33"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3" h="350">
                    <a:moveTo>
                      <a:pt x="40" y="0"/>
                    </a:moveTo>
                    <a:lnTo>
                      <a:pt x="261" y="0"/>
                    </a:lnTo>
                    <a:lnTo>
                      <a:pt x="267" y="59"/>
                    </a:lnTo>
                    <a:lnTo>
                      <a:pt x="274" y="125"/>
                    </a:lnTo>
                    <a:lnTo>
                      <a:pt x="285" y="196"/>
                    </a:lnTo>
                    <a:lnTo>
                      <a:pt x="297" y="271"/>
                    </a:lnTo>
                    <a:lnTo>
                      <a:pt x="313" y="350"/>
                    </a:lnTo>
                    <a:lnTo>
                      <a:pt x="40" y="350"/>
                    </a:lnTo>
                    <a:lnTo>
                      <a:pt x="25" y="348"/>
                    </a:lnTo>
                    <a:lnTo>
                      <a:pt x="12" y="338"/>
                    </a:lnTo>
                    <a:lnTo>
                      <a:pt x="2" y="325"/>
                    </a:lnTo>
                    <a:lnTo>
                      <a:pt x="0" y="310"/>
                    </a:lnTo>
                    <a:lnTo>
                      <a:pt x="0" y="40"/>
                    </a:lnTo>
                    <a:lnTo>
                      <a:pt x="2" y="25"/>
                    </a:lnTo>
                    <a:lnTo>
                      <a:pt x="12" y="12"/>
                    </a:lnTo>
                    <a:lnTo>
                      <a:pt x="25" y="2"/>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8"/>
              <p:cNvSpPr>
                <a:spLocks/>
              </p:cNvSpPr>
              <p:nvPr/>
            </p:nvSpPr>
            <p:spPr bwMode="auto">
              <a:xfrm>
                <a:off x="2164" y="3440"/>
                <a:ext cx="171" cy="70"/>
              </a:xfrm>
              <a:custGeom>
                <a:avLst/>
                <a:gdLst>
                  <a:gd name="T0" fmla="*/ 42 w 854"/>
                  <a:gd name="T1" fmla="*/ 0 h 352"/>
                  <a:gd name="T2" fmla="*/ 746 w 854"/>
                  <a:gd name="T3" fmla="*/ 0 h 352"/>
                  <a:gd name="T4" fmla="*/ 769 w 854"/>
                  <a:gd name="T5" fmla="*/ 90 h 352"/>
                  <a:gd name="T6" fmla="*/ 797 w 854"/>
                  <a:gd name="T7" fmla="*/ 183 h 352"/>
                  <a:gd name="T8" fmla="*/ 828 w 854"/>
                  <a:gd name="T9" fmla="*/ 279 h 352"/>
                  <a:gd name="T10" fmla="*/ 854 w 854"/>
                  <a:gd name="T11" fmla="*/ 352 h 352"/>
                  <a:gd name="T12" fmla="*/ 42 w 854"/>
                  <a:gd name="T13" fmla="*/ 352 h 352"/>
                  <a:gd name="T14" fmla="*/ 25 w 854"/>
                  <a:gd name="T15" fmla="*/ 348 h 352"/>
                  <a:gd name="T16" fmla="*/ 12 w 854"/>
                  <a:gd name="T17" fmla="*/ 339 h 352"/>
                  <a:gd name="T18" fmla="*/ 3 w 854"/>
                  <a:gd name="T19" fmla="*/ 326 h 352"/>
                  <a:gd name="T20" fmla="*/ 0 w 854"/>
                  <a:gd name="T21" fmla="*/ 310 h 352"/>
                  <a:gd name="T22" fmla="*/ 0 w 854"/>
                  <a:gd name="T23" fmla="*/ 41 h 352"/>
                  <a:gd name="T24" fmla="*/ 3 w 854"/>
                  <a:gd name="T25" fmla="*/ 25 h 352"/>
                  <a:gd name="T26" fmla="*/ 12 w 854"/>
                  <a:gd name="T27" fmla="*/ 12 h 352"/>
                  <a:gd name="T28" fmla="*/ 25 w 854"/>
                  <a:gd name="T29" fmla="*/ 4 h 352"/>
                  <a:gd name="T30" fmla="*/ 42 w 854"/>
                  <a:gd name="T3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4" h="352">
                    <a:moveTo>
                      <a:pt x="42" y="0"/>
                    </a:moveTo>
                    <a:lnTo>
                      <a:pt x="746" y="0"/>
                    </a:lnTo>
                    <a:lnTo>
                      <a:pt x="769" y="90"/>
                    </a:lnTo>
                    <a:lnTo>
                      <a:pt x="797" y="183"/>
                    </a:lnTo>
                    <a:lnTo>
                      <a:pt x="828" y="279"/>
                    </a:lnTo>
                    <a:lnTo>
                      <a:pt x="854" y="352"/>
                    </a:lnTo>
                    <a:lnTo>
                      <a:pt x="42" y="352"/>
                    </a:lnTo>
                    <a:lnTo>
                      <a:pt x="25" y="348"/>
                    </a:lnTo>
                    <a:lnTo>
                      <a:pt x="12" y="339"/>
                    </a:lnTo>
                    <a:lnTo>
                      <a:pt x="3" y="326"/>
                    </a:lnTo>
                    <a:lnTo>
                      <a:pt x="0" y="310"/>
                    </a:lnTo>
                    <a:lnTo>
                      <a:pt x="0" y="41"/>
                    </a:lnTo>
                    <a:lnTo>
                      <a:pt x="3" y="25"/>
                    </a:lnTo>
                    <a:lnTo>
                      <a:pt x="12" y="12"/>
                    </a:lnTo>
                    <a:lnTo>
                      <a:pt x="25" y="4"/>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9"/>
              <p:cNvSpPr>
                <a:spLocks/>
              </p:cNvSpPr>
              <p:nvPr/>
            </p:nvSpPr>
            <p:spPr bwMode="auto">
              <a:xfrm>
                <a:off x="2229" y="3535"/>
                <a:ext cx="152" cy="70"/>
              </a:xfrm>
              <a:custGeom>
                <a:avLst/>
                <a:gdLst>
                  <a:gd name="T0" fmla="*/ 43 w 759"/>
                  <a:gd name="T1" fmla="*/ 0 h 352"/>
                  <a:gd name="T2" fmla="*/ 578 w 759"/>
                  <a:gd name="T3" fmla="*/ 0 h 352"/>
                  <a:gd name="T4" fmla="*/ 616 w 759"/>
                  <a:gd name="T5" fmla="*/ 87 h 352"/>
                  <a:gd name="T6" fmla="*/ 659 w 759"/>
                  <a:gd name="T7" fmla="*/ 174 h 352"/>
                  <a:gd name="T8" fmla="*/ 708 w 759"/>
                  <a:gd name="T9" fmla="*/ 262 h 352"/>
                  <a:gd name="T10" fmla="*/ 759 w 759"/>
                  <a:gd name="T11" fmla="*/ 352 h 352"/>
                  <a:gd name="T12" fmla="*/ 43 w 759"/>
                  <a:gd name="T13" fmla="*/ 352 h 352"/>
                  <a:gd name="T14" fmla="*/ 27 w 759"/>
                  <a:gd name="T15" fmla="*/ 349 h 352"/>
                  <a:gd name="T16" fmla="*/ 14 w 759"/>
                  <a:gd name="T17" fmla="*/ 340 h 352"/>
                  <a:gd name="T18" fmla="*/ 4 w 759"/>
                  <a:gd name="T19" fmla="*/ 327 h 352"/>
                  <a:gd name="T20" fmla="*/ 0 w 759"/>
                  <a:gd name="T21" fmla="*/ 310 h 352"/>
                  <a:gd name="T22" fmla="*/ 0 w 759"/>
                  <a:gd name="T23" fmla="*/ 42 h 352"/>
                  <a:gd name="T24" fmla="*/ 4 w 759"/>
                  <a:gd name="T25" fmla="*/ 25 h 352"/>
                  <a:gd name="T26" fmla="*/ 14 w 759"/>
                  <a:gd name="T27" fmla="*/ 12 h 352"/>
                  <a:gd name="T28" fmla="*/ 27 w 759"/>
                  <a:gd name="T29" fmla="*/ 4 h 352"/>
                  <a:gd name="T30" fmla="*/ 43 w 759"/>
                  <a:gd name="T3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9" h="352">
                    <a:moveTo>
                      <a:pt x="43" y="0"/>
                    </a:moveTo>
                    <a:lnTo>
                      <a:pt x="578" y="0"/>
                    </a:lnTo>
                    <a:lnTo>
                      <a:pt x="616" y="87"/>
                    </a:lnTo>
                    <a:lnTo>
                      <a:pt x="659" y="174"/>
                    </a:lnTo>
                    <a:lnTo>
                      <a:pt x="708" y="262"/>
                    </a:lnTo>
                    <a:lnTo>
                      <a:pt x="759" y="352"/>
                    </a:lnTo>
                    <a:lnTo>
                      <a:pt x="43" y="352"/>
                    </a:lnTo>
                    <a:lnTo>
                      <a:pt x="27" y="349"/>
                    </a:lnTo>
                    <a:lnTo>
                      <a:pt x="14" y="340"/>
                    </a:lnTo>
                    <a:lnTo>
                      <a:pt x="4" y="327"/>
                    </a:lnTo>
                    <a:lnTo>
                      <a:pt x="0" y="310"/>
                    </a:lnTo>
                    <a:lnTo>
                      <a:pt x="0" y="42"/>
                    </a:lnTo>
                    <a:lnTo>
                      <a:pt x="4" y="25"/>
                    </a:lnTo>
                    <a:lnTo>
                      <a:pt x="14" y="12"/>
                    </a:lnTo>
                    <a:lnTo>
                      <a:pt x="27" y="4"/>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30"/>
              <p:cNvSpPr>
                <a:spLocks/>
              </p:cNvSpPr>
              <p:nvPr/>
            </p:nvSpPr>
            <p:spPr bwMode="auto">
              <a:xfrm>
                <a:off x="2209" y="3629"/>
                <a:ext cx="244" cy="70"/>
              </a:xfrm>
              <a:custGeom>
                <a:avLst/>
                <a:gdLst>
                  <a:gd name="T0" fmla="*/ 42 w 1222"/>
                  <a:gd name="T1" fmla="*/ 0 h 351"/>
                  <a:gd name="T2" fmla="*/ 938 w 1222"/>
                  <a:gd name="T3" fmla="*/ 0 h 351"/>
                  <a:gd name="T4" fmla="*/ 1001 w 1222"/>
                  <a:gd name="T5" fmla="*/ 89 h 351"/>
                  <a:gd name="T6" fmla="*/ 1069 w 1222"/>
                  <a:gd name="T7" fmla="*/ 176 h 351"/>
                  <a:gd name="T8" fmla="*/ 1143 w 1222"/>
                  <a:gd name="T9" fmla="*/ 265 h 351"/>
                  <a:gd name="T10" fmla="*/ 1222 w 1222"/>
                  <a:gd name="T11" fmla="*/ 351 h 351"/>
                  <a:gd name="T12" fmla="*/ 42 w 1222"/>
                  <a:gd name="T13" fmla="*/ 351 h 351"/>
                  <a:gd name="T14" fmla="*/ 25 w 1222"/>
                  <a:gd name="T15" fmla="*/ 348 h 351"/>
                  <a:gd name="T16" fmla="*/ 12 w 1222"/>
                  <a:gd name="T17" fmla="*/ 339 h 351"/>
                  <a:gd name="T18" fmla="*/ 4 w 1222"/>
                  <a:gd name="T19" fmla="*/ 326 h 351"/>
                  <a:gd name="T20" fmla="*/ 0 w 1222"/>
                  <a:gd name="T21" fmla="*/ 310 h 351"/>
                  <a:gd name="T22" fmla="*/ 0 w 1222"/>
                  <a:gd name="T23" fmla="*/ 41 h 351"/>
                  <a:gd name="T24" fmla="*/ 4 w 1222"/>
                  <a:gd name="T25" fmla="*/ 26 h 351"/>
                  <a:gd name="T26" fmla="*/ 12 w 1222"/>
                  <a:gd name="T27" fmla="*/ 12 h 351"/>
                  <a:gd name="T28" fmla="*/ 25 w 1222"/>
                  <a:gd name="T29" fmla="*/ 3 h 351"/>
                  <a:gd name="T30" fmla="*/ 42 w 1222"/>
                  <a:gd name="T3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2" h="351">
                    <a:moveTo>
                      <a:pt x="42" y="0"/>
                    </a:moveTo>
                    <a:lnTo>
                      <a:pt x="938" y="0"/>
                    </a:lnTo>
                    <a:lnTo>
                      <a:pt x="1001" y="89"/>
                    </a:lnTo>
                    <a:lnTo>
                      <a:pt x="1069" y="176"/>
                    </a:lnTo>
                    <a:lnTo>
                      <a:pt x="1143" y="265"/>
                    </a:lnTo>
                    <a:lnTo>
                      <a:pt x="1222" y="351"/>
                    </a:lnTo>
                    <a:lnTo>
                      <a:pt x="42" y="351"/>
                    </a:lnTo>
                    <a:lnTo>
                      <a:pt x="25" y="348"/>
                    </a:lnTo>
                    <a:lnTo>
                      <a:pt x="12" y="339"/>
                    </a:lnTo>
                    <a:lnTo>
                      <a:pt x="4" y="326"/>
                    </a:lnTo>
                    <a:lnTo>
                      <a:pt x="0" y="310"/>
                    </a:lnTo>
                    <a:lnTo>
                      <a:pt x="0" y="41"/>
                    </a:lnTo>
                    <a:lnTo>
                      <a:pt x="4" y="26"/>
                    </a:lnTo>
                    <a:lnTo>
                      <a:pt x="12" y="12"/>
                    </a:lnTo>
                    <a:lnTo>
                      <a:pt x="25"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31"/>
              <p:cNvSpPr>
                <a:spLocks/>
              </p:cNvSpPr>
              <p:nvPr/>
            </p:nvSpPr>
            <p:spPr bwMode="auto">
              <a:xfrm>
                <a:off x="2229" y="3724"/>
                <a:ext cx="261" cy="70"/>
              </a:xfrm>
              <a:custGeom>
                <a:avLst/>
                <a:gdLst>
                  <a:gd name="T0" fmla="*/ 43 w 1306"/>
                  <a:gd name="T1" fmla="*/ 0 h 350"/>
                  <a:gd name="T2" fmla="*/ 1245 w 1306"/>
                  <a:gd name="T3" fmla="*/ 0 h 350"/>
                  <a:gd name="T4" fmla="*/ 1306 w 1306"/>
                  <a:gd name="T5" fmla="*/ 53 h 350"/>
                  <a:gd name="T6" fmla="*/ 1306 w 1306"/>
                  <a:gd name="T7" fmla="*/ 310 h 350"/>
                  <a:gd name="T8" fmla="*/ 1304 w 1306"/>
                  <a:gd name="T9" fmla="*/ 325 h 350"/>
                  <a:gd name="T10" fmla="*/ 1294 w 1306"/>
                  <a:gd name="T11" fmla="*/ 338 h 350"/>
                  <a:gd name="T12" fmla="*/ 1281 w 1306"/>
                  <a:gd name="T13" fmla="*/ 348 h 350"/>
                  <a:gd name="T14" fmla="*/ 1266 w 1306"/>
                  <a:gd name="T15" fmla="*/ 350 h 350"/>
                  <a:gd name="T16" fmla="*/ 43 w 1306"/>
                  <a:gd name="T17" fmla="*/ 350 h 350"/>
                  <a:gd name="T18" fmla="*/ 27 w 1306"/>
                  <a:gd name="T19" fmla="*/ 348 h 350"/>
                  <a:gd name="T20" fmla="*/ 14 w 1306"/>
                  <a:gd name="T21" fmla="*/ 338 h 350"/>
                  <a:gd name="T22" fmla="*/ 4 w 1306"/>
                  <a:gd name="T23" fmla="*/ 325 h 350"/>
                  <a:gd name="T24" fmla="*/ 0 w 1306"/>
                  <a:gd name="T25" fmla="*/ 310 h 350"/>
                  <a:gd name="T26" fmla="*/ 0 w 1306"/>
                  <a:gd name="T27" fmla="*/ 40 h 350"/>
                  <a:gd name="T28" fmla="*/ 4 w 1306"/>
                  <a:gd name="T29" fmla="*/ 25 h 350"/>
                  <a:gd name="T30" fmla="*/ 14 w 1306"/>
                  <a:gd name="T31" fmla="*/ 12 h 350"/>
                  <a:gd name="T32" fmla="*/ 27 w 1306"/>
                  <a:gd name="T33" fmla="*/ 2 h 350"/>
                  <a:gd name="T34" fmla="*/ 43 w 1306"/>
                  <a:gd name="T35"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6" h="350">
                    <a:moveTo>
                      <a:pt x="43" y="0"/>
                    </a:moveTo>
                    <a:lnTo>
                      <a:pt x="1245" y="0"/>
                    </a:lnTo>
                    <a:lnTo>
                      <a:pt x="1306" y="53"/>
                    </a:lnTo>
                    <a:lnTo>
                      <a:pt x="1306" y="310"/>
                    </a:lnTo>
                    <a:lnTo>
                      <a:pt x="1304" y="325"/>
                    </a:lnTo>
                    <a:lnTo>
                      <a:pt x="1294" y="338"/>
                    </a:lnTo>
                    <a:lnTo>
                      <a:pt x="1281" y="348"/>
                    </a:lnTo>
                    <a:lnTo>
                      <a:pt x="1266" y="350"/>
                    </a:lnTo>
                    <a:lnTo>
                      <a:pt x="43" y="350"/>
                    </a:lnTo>
                    <a:lnTo>
                      <a:pt x="27" y="348"/>
                    </a:lnTo>
                    <a:lnTo>
                      <a:pt x="14" y="338"/>
                    </a:lnTo>
                    <a:lnTo>
                      <a:pt x="4" y="325"/>
                    </a:lnTo>
                    <a:lnTo>
                      <a:pt x="0" y="310"/>
                    </a:lnTo>
                    <a:lnTo>
                      <a:pt x="0" y="40"/>
                    </a:lnTo>
                    <a:lnTo>
                      <a:pt x="4" y="25"/>
                    </a:lnTo>
                    <a:lnTo>
                      <a:pt x="14" y="12"/>
                    </a:lnTo>
                    <a:lnTo>
                      <a:pt x="27"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12"/>
          <p:cNvGrpSpPr/>
          <p:nvPr/>
        </p:nvGrpSpPr>
        <p:grpSpPr>
          <a:xfrm>
            <a:off x="8128000" y="2231754"/>
            <a:ext cx="4064000" cy="1859797"/>
            <a:chOff x="8128000" y="2231754"/>
            <a:chExt cx="4064000" cy="1859797"/>
          </a:xfrm>
        </p:grpSpPr>
        <p:sp>
          <p:nvSpPr>
            <p:cNvPr id="8" name="Rectangle 7"/>
            <p:cNvSpPr/>
            <p:nvPr/>
          </p:nvSpPr>
          <p:spPr>
            <a:xfrm>
              <a:off x="8128000" y="2231754"/>
              <a:ext cx="4064000" cy="18597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592461" y="2869265"/>
              <a:ext cx="2511828" cy="584775"/>
            </a:xfrm>
            <a:prstGeom prst="rect">
              <a:avLst/>
            </a:prstGeom>
          </p:spPr>
          <p:txBody>
            <a:bodyPr wrap="square">
              <a:spAutoFit/>
            </a:bodyPr>
            <a:lstStyle/>
            <a:p>
              <a:pPr marL="0" lvl="1"/>
              <a:r>
                <a:rPr lang="en-US" sz="1600" dirty="0">
                  <a:solidFill>
                    <a:schemeClr val="bg1"/>
                  </a:solidFill>
                  <a:latin typeface="Arial" panose="020B0604020202020204" pitchFamily="34" charset="0"/>
                  <a:cs typeface="Arial" panose="020B0604020202020204" pitchFamily="34" charset="0"/>
                </a:rPr>
                <a:t>Are disrupting or sustaining the industry</a:t>
              </a:r>
            </a:p>
          </p:txBody>
        </p:sp>
        <p:grpSp>
          <p:nvGrpSpPr>
            <p:cNvPr id="44" name="Group 34"/>
            <p:cNvGrpSpPr>
              <a:grpSpLocks noChangeAspect="1"/>
            </p:cNvGrpSpPr>
            <p:nvPr/>
          </p:nvGrpSpPr>
          <p:grpSpPr bwMode="auto">
            <a:xfrm>
              <a:off x="8683442" y="2705843"/>
              <a:ext cx="572625" cy="911619"/>
              <a:chOff x="2346" y="3069"/>
              <a:chExt cx="500" cy="796"/>
            </a:xfrm>
            <a:solidFill>
              <a:schemeClr val="bg1"/>
            </a:solidFill>
          </p:grpSpPr>
          <p:sp>
            <p:nvSpPr>
              <p:cNvPr id="47" name="Freeform 36"/>
              <p:cNvSpPr>
                <a:spLocks noEditPoints="1"/>
              </p:cNvSpPr>
              <p:nvPr/>
            </p:nvSpPr>
            <p:spPr bwMode="auto">
              <a:xfrm>
                <a:off x="2346" y="3241"/>
                <a:ext cx="500" cy="624"/>
              </a:xfrm>
              <a:custGeom>
                <a:avLst/>
                <a:gdLst>
                  <a:gd name="T0" fmla="*/ 196 w 2498"/>
                  <a:gd name="T1" fmla="*/ 2240 h 3118"/>
                  <a:gd name="T2" fmla="*/ 2302 w 2498"/>
                  <a:gd name="T3" fmla="*/ 714 h 3118"/>
                  <a:gd name="T4" fmla="*/ 1247 w 2498"/>
                  <a:gd name="T5" fmla="*/ 172 h 3118"/>
                  <a:gd name="T6" fmla="*/ 1300 w 2498"/>
                  <a:gd name="T7" fmla="*/ 518 h 3118"/>
                  <a:gd name="T8" fmla="*/ 1247 w 2498"/>
                  <a:gd name="T9" fmla="*/ 172 h 3118"/>
                  <a:gd name="T10" fmla="*/ 1248 w 2498"/>
                  <a:gd name="T11" fmla="*/ 142 h 3118"/>
                  <a:gd name="T12" fmla="*/ 1479 w 2498"/>
                  <a:gd name="T13" fmla="*/ 72 h 3118"/>
                  <a:gd name="T14" fmla="*/ 1668 w 2498"/>
                  <a:gd name="T15" fmla="*/ 158 h 3118"/>
                  <a:gd name="T16" fmla="*/ 1707 w 2498"/>
                  <a:gd name="T17" fmla="*/ 180 h 3118"/>
                  <a:gd name="T18" fmla="*/ 1738 w 2498"/>
                  <a:gd name="T19" fmla="*/ 216 h 3118"/>
                  <a:gd name="T20" fmla="*/ 1911 w 2498"/>
                  <a:gd name="T21" fmla="*/ 456 h 3118"/>
                  <a:gd name="T22" fmla="*/ 1953 w 2498"/>
                  <a:gd name="T23" fmla="*/ 418 h 3118"/>
                  <a:gd name="T24" fmla="*/ 2003 w 2498"/>
                  <a:gd name="T25" fmla="*/ 400 h 3118"/>
                  <a:gd name="T26" fmla="*/ 2057 w 2498"/>
                  <a:gd name="T27" fmla="*/ 402 h 3118"/>
                  <a:gd name="T28" fmla="*/ 2107 w 2498"/>
                  <a:gd name="T29" fmla="*/ 426 h 3118"/>
                  <a:gd name="T30" fmla="*/ 2145 w 2498"/>
                  <a:gd name="T31" fmla="*/ 466 h 3118"/>
                  <a:gd name="T32" fmla="*/ 2162 w 2498"/>
                  <a:gd name="T33" fmla="*/ 518 h 3118"/>
                  <a:gd name="T34" fmla="*/ 2498 w 2498"/>
                  <a:gd name="T35" fmla="*/ 2436 h 3118"/>
                  <a:gd name="T36" fmla="*/ 1702 w 2498"/>
                  <a:gd name="T37" fmla="*/ 2458 h 3118"/>
                  <a:gd name="T38" fmla="*/ 1698 w 2498"/>
                  <a:gd name="T39" fmla="*/ 2940 h 3118"/>
                  <a:gd name="T40" fmla="*/ 1673 w 2498"/>
                  <a:gd name="T41" fmla="*/ 3012 h 3118"/>
                  <a:gd name="T42" fmla="*/ 1625 w 2498"/>
                  <a:gd name="T43" fmla="*/ 3068 h 3118"/>
                  <a:gd name="T44" fmla="*/ 1561 w 2498"/>
                  <a:gd name="T45" fmla="*/ 3105 h 3118"/>
                  <a:gd name="T46" fmla="*/ 1485 w 2498"/>
                  <a:gd name="T47" fmla="*/ 3118 h 3118"/>
                  <a:gd name="T48" fmla="*/ 1409 w 2498"/>
                  <a:gd name="T49" fmla="*/ 3105 h 3118"/>
                  <a:gd name="T50" fmla="*/ 1346 w 2498"/>
                  <a:gd name="T51" fmla="*/ 3068 h 3118"/>
                  <a:gd name="T52" fmla="*/ 1298 w 2498"/>
                  <a:gd name="T53" fmla="*/ 3012 h 3118"/>
                  <a:gd name="T54" fmla="*/ 1272 w 2498"/>
                  <a:gd name="T55" fmla="*/ 2940 h 3118"/>
                  <a:gd name="T56" fmla="*/ 1269 w 2498"/>
                  <a:gd name="T57" fmla="*/ 2458 h 3118"/>
                  <a:gd name="T58" fmla="*/ 1237 w 2498"/>
                  <a:gd name="T59" fmla="*/ 2436 h 3118"/>
                  <a:gd name="T60" fmla="*/ 1238 w 2498"/>
                  <a:gd name="T61" fmla="*/ 2901 h 3118"/>
                  <a:gd name="T62" fmla="*/ 1224 w 2498"/>
                  <a:gd name="T63" fmla="*/ 2977 h 3118"/>
                  <a:gd name="T64" fmla="*/ 1187 w 2498"/>
                  <a:gd name="T65" fmla="*/ 3041 h 3118"/>
                  <a:gd name="T66" fmla="*/ 1130 w 2498"/>
                  <a:gd name="T67" fmla="*/ 3089 h 3118"/>
                  <a:gd name="T68" fmla="*/ 1060 w 2498"/>
                  <a:gd name="T69" fmla="*/ 3115 h 3118"/>
                  <a:gd name="T70" fmla="*/ 1021 w 2498"/>
                  <a:gd name="T71" fmla="*/ 3118 h 3118"/>
                  <a:gd name="T72" fmla="*/ 945 w 2498"/>
                  <a:gd name="T73" fmla="*/ 3105 h 3118"/>
                  <a:gd name="T74" fmla="*/ 882 w 2498"/>
                  <a:gd name="T75" fmla="*/ 3068 h 3118"/>
                  <a:gd name="T76" fmla="*/ 834 w 2498"/>
                  <a:gd name="T77" fmla="*/ 3012 h 3118"/>
                  <a:gd name="T78" fmla="*/ 807 w 2498"/>
                  <a:gd name="T79" fmla="*/ 2940 h 3118"/>
                  <a:gd name="T80" fmla="*/ 803 w 2498"/>
                  <a:gd name="T81" fmla="*/ 2458 h 3118"/>
                  <a:gd name="T82" fmla="*/ 0 w 2498"/>
                  <a:gd name="T83" fmla="*/ 2436 h 3118"/>
                  <a:gd name="T84" fmla="*/ 334 w 2498"/>
                  <a:gd name="T85" fmla="*/ 518 h 3118"/>
                  <a:gd name="T86" fmla="*/ 353 w 2498"/>
                  <a:gd name="T87" fmla="*/ 466 h 3118"/>
                  <a:gd name="T88" fmla="*/ 391 w 2498"/>
                  <a:gd name="T89" fmla="*/ 426 h 3118"/>
                  <a:gd name="T90" fmla="*/ 441 w 2498"/>
                  <a:gd name="T91" fmla="*/ 402 h 3118"/>
                  <a:gd name="T92" fmla="*/ 495 w 2498"/>
                  <a:gd name="T93" fmla="*/ 400 h 3118"/>
                  <a:gd name="T94" fmla="*/ 545 w 2498"/>
                  <a:gd name="T95" fmla="*/ 418 h 3118"/>
                  <a:gd name="T96" fmla="*/ 587 w 2498"/>
                  <a:gd name="T97" fmla="*/ 456 h 3118"/>
                  <a:gd name="T98" fmla="*/ 760 w 2498"/>
                  <a:gd name="T99" fmla="*/ 216 h 3118"/>
                  <a:gd name="T100" fmla="*/ 790 w 2498"/>
                  <a:gd name="T101" fmla="*/ 181 h 3118"/>
                  <a:gd name="T102" fmla="*/ 828 w 2498"/>
                  <a:gd name="T103" fmla="*/ 158 h 3118"/>
                  <a:gd name="T104" fmla="*/ 1010 w 2498"/>
                  <a:gd name="T105" fmla="*/ 75 h 3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98" h="3118">
                    <a:moveTo>
                      <a:pt x="196" y="714"/>
                    </a:moveTo>
                    <a:lnTo>
                      <a:pt x="196" y="2240"/>
                    </a:lnTo>
                    <a:lnTo>
                      <a:pt x="2302" y="2240"/>
                    </a:lnTo>
                    <a:lnTo>
                      <a:pt x="2302" y="714"/>
                    </a:lnTo>
                    <a:lnTo>
                      <a:pt x="196" y="714"/>
                    </a:lnTo>
                    <a:close/>
                    <a:moveTo>
                      <a:pt x="1247" y="172"/>
                    </a:moveTo>
                    <a:lnTo>
                      <a:pt x="1195" y="518"/>
                    </a:lnTo>
                    <a:lnTo>
                      <a:pt x="1300" y="518"/>
                    </a:lnTo>
                    <a:lnTo>
                      <a:pt x="1249" y="172"/>
                    </a:lnTo>
                    <a:lnTo>
                      <a:pt x="1247" y="172"/>
                    </a:lnTo>
                    <a:close/>
                    <a:moveTo>
                      <a:pt x="1097" y="0"/>
                    </a:moveTo>
                    <a:lnTo>
                      <a:pt x="1248" y="142"/>
                    </a:lnTo>
                    <a:lnTo>
                      <a:pt x="1402" y="1"/>
                    </a:lnTo>
                    <a:lnTo>
                      <a:pt x="1479" y="72"/>
                    </a:lnTo>
                    <a:lnTo>
                      <a:pt x="1668" y="156"/>
                    </a:lnTo>
                    <a:lnTo>
                      <a:pt x="1668" y="158"/>
                    </a:lnTo>
                    <a:lnTo>
                      <a:pt x="1689" y="168"/>
                    </a:lnTo>
                    <a:lnTo>
                      <a:pt x="1707" y="180"/>
                    </a:lnTo>
                    <a:lnTo>
                      <a:pt x="1724" y="196"/>
                    </a:lnTo>
                    <a:lnTo>
                      <a:pt x="1738" y="216"/>
                    </a:lnTo>
                    <a:lnTo>
                      <a:pt x="1896" y="480"/>
                    </a:lnTo>
                    <a:lnTo>
                      <a:pt x="1911" y="456"/>
                    </a:lnTo>
                    <a:lnTo>
                      <a:pt x="1931" y="435"/>
                    </a:lnTo>
                    <a:lnTo>
                      <a:pt x="1953" y="418"/>
                    </a:lnTo>
                    <a:lnTo>
                      <a:pt x="1978" y="407"/>
                    </a:lnTo>
                    <a:lnTo>
                      <a:pt x="2003" y="400"/>
                    </a:lnTo>
                    <a:lnTo>
                      <a:pt x="2030" y="399"/>
                    </a:lnTo>
                    <a:lnTo>
                      <a:pt x="2057" y="402"/>
                    </a:lnTo>
                    <a:lnTo>
                      <a:pt x="2083" y="411"/>
                    </a:lnTo>
                    <a:lnTo>
                      <a:pt x="2107" y="426"/>
                    </a:lnTo>
                    <a:lnTo>
                      <a:pt x="2128" y="444"/>
                    </a:lnTo>
                    <a:lnTo>
                      <a:pt x="2145" y="466"/>
                    </a:lnTo>
                    <a:lnTo>
                      <a:pt x="2156" y="492"/>
                    </a:lnTo>
                    <a:lnTo>
                      <a:pt x="2162" y="518"/>
                    </a:lnTo>
                    <a:lnTo>
                      <a:pt x="2498" y="518"/>
                    </a:lnTo>
                    <a:lnTo>
                      <a:pt x="2498" y="2436"/>
                    </a:lnTo>
                    <a:lnTo>
                      <a:pt x="1701" y="2436"/>
                    </a:lnTo>
                    <a:lnTo>
                      <a:pt x="1702" y="2458"/>
                    </a:lnTo>
                    <a:lnTo>
                      <a:pt x="1702" y="2901"/>
                    </a:lnTo>
                    <a:lnTo>
                      <a:pt x="1698" y="2940"/>
                    </a:lnTo>
                    <a:lnTo>
                      <a:pt x="1689" y="2977"/>
                    </a:lnTo>
                    <a:lnTo>
                      <a:pt x="1673" y="3012"/>
                    </a:lnTo>
                    <a:lnTo>
                      <a:pt x="1651" y="3041"/>
                    </a:lnTo>
                    <a:lnTo>
                      <a:pt x="1625" y="3068"/>
                    </a:lnTo>
                    <a:lnTo>
                      <a:pt x="1594" y="3089"/>
                    </a:lnTo>
                    <a:lnTo>
                      <a:pt x="1561" y="3105"/>
                    </a:lnTo>
                    <a:lnTo>
                      <a:pt x="1524" y="3115"/>
                    </a:lnTo>
                    <a:lnTo>
                      <a:pt x="1485" y="3118"/>
                    </a:lnTo>
                    <a:lnTo>
                      <a:pt x="1446" y="3115"/>
                    </a:lnTo>
                    <a:lnTo>
                      <a:pt x="1409" y="3105"/>
                    </a:lnTo>
                    <a:lnTo>
                      <a:pt x="1375" y="3089"/>
                    </a:lnTo>
                    <a:lnTo>
                      <a:pt x="1346" y="3068"/>
                    </a:lnTo>
                    <a:lnTo>
                      <a:pt x="1319" y="3041"/>
                    </a:lnTo>
                    <a:lnTo>
                      <a:pt x="1298" y="3012"/>
                    </a:lnTo>
                    <a:lnTo>
                      <a:pt x="1282" y="2977"/>
                    </a:lnTo>
                    <a:lnTo>
                      <a:pt x="1272" y="2940"/>
                    </a:lnTo>
                    <a:lnTo>
                      <a:pt x="1269" y="2901"/>
                    </a:lnTo>
                    <a:lnTo>
                      <a:pt x="1269" y="2458"/>
                    </a:lnTo>
                    <a:lnTo>
                      <a:pt x="1270" y="2436"/>
                    </a:lnTo>
                    <a:lnTo>
                      <a:pt x="1237" y="2436"/>
                    </a:lnTo>
                    <a:lnTo>
                      <a:pt x="1238" y="2457"/>
                    </a:lnTo>
                    <a:lnTo>
                      <a:pt x="1238" y="2901"/>
                    </a:lnTo>
                    <a:lnTo>
                      <a:pt x="1234" y="2940"/>
                    </a:lnTo>
                    <a:lnTo>
                      <a:pt x="1224" y="2977"/>
                    </a:lnTo>
                    <a:lnTo>
                      <a:pt x="1209" y="3012"/>
                    </a:lnTo>
                    <a:lnTo>
                      <a:pt x="1187" y="3041"/>
                    </a:lnTo>
                    <a:lnTo>
                      <a:pt x="1161" y="3068"/>
                    </a:lnTo>
                    <a:lnTo>
                      <a:pt x="1130" y="3089"/>
                    </a:lnTo>
                    <a:lnTo>
                      <a:pt x="1096" y="3105"/>
                    </a:lnTo>
                    <a:lnTo>
                      <a:pt x="1060" y="3115"/>
                    </a:lnTo>
                    <a:lnTo>
                      <a:pt x="1021" y="3118"/>
                    </a:lnTo>
                    <a:lnTo>
                      <a:pt x="1021" y="3118"/>
                    </a:lnTo>
                    <a:lnTo>
                      <a:pt x="982" y="3115"/>
                    </a:lnTo>
                    <a:lnTo>
                      <a:pt x="945" y="3105"/>
                    </a:lnTo>
                    <a:lnTo>
                      <a:pt x="911" y="3089"/>
                    </a:lnTo>
                    <a:lnTo>
                      <a:pt x="882" y="3068"/>
                    </a:lnTo>
                    <a:lnTo>
                      <a:pt x="855" y="3041"/>
                    </a:lnTo>
                    <a:lnTo>
                      <a:pt x="834" y="3012"/>
                    </a:lnTo>
                    <a:lnTo>
                      <a:pt x="818" y="2977"/>
                    </a:lnTo>
                    <a:lnTo>
                      <a:pt x="807" y="2940"/>
                    </a:lnTo>
                    <a:lnTo>
                      <a:pt x="804" y="2901"/>
                    </a:lnTo>
                    <a:lnTo>
                      <a:pt x="803" y="2458"/>
                    </a:lnTo>
                    <a:lnTo>
                      <a:pt x="804" y="2436"/>
                    </a:lnTo>
                    <a:lnTo>
                      <a:pt x="0" y="2436"/>
                    </a:lnTo>
                    <a:lnTo>
                      <a:pt x="0" y="518"/>
                    </a:lnTo>
                    <a:lnTo>
                      <a:pt x="334" y="518"/>
                    </a:lnTo>
                    <a:lnTo>
                      <a:pt x="342" y="492"/>
                    </a:lnTo>
                    <a:lnTo>
                      <a:pt x="353" y="466"/>
                    </a:lnTo>
                    <a:lnTo>
                      <a:pt x="369" y="444"/>
                    </a:lnTo>
                    <a:lnTo>
                      <a:pt x="391" y="426"/>
                    </a:lnTo>
                    <a:lnTo>
                      <a:pt x="415" y="411"/>
                    </a:lnTo>
                    <a:lnTo>
                      <a:pt x="441" y="402"/>
                    </a:lnTo>
                    <a:lnTo>
                      <a:pt x="468" y="399"/>
                    </a:lnTo>
                    <a:lnTo>
                      <a:pt x="495" y="400"/>
                    </a:lnTo>
                    <a:lnTo>
                      <a:pt x="520" y="407"/>
                    </a:lnTo>
                    <a:lnTo>
                      <a:pt x="545" y="418"/>
                    </a:lnTo>
                    <a:lnTo>
                      <a:pt x="567" y="435"/>
                    </a:lnTo>
                    <a:lnTo>
                      <a:pt x="587" y="456"/>
                    </a:lnTo>
                    <a:lnTo>
                      <a:pt x="602" y="480"/>
                    </a:lnTo>
                    <a:lnTo>
                      <a:pt x="760" y="216"/>
                    </a:lnTo>
                    <a:lnTo>
                      <a:pt x="774" y="197"/>
                    </a:lnTo>
                    <a:lnTo>
                      <a:pt x="790" y="181"/>
                    </a:lnTo>
                    <a:lnTo>
                      <a:pt x="808" y="168"/>
                    </a:lnTo>
                    <a:lnTo>
                      <a:pt x="828" y="158"/>
                    </a:lnTo>
                    <a:lnTo>
                      <a:pt x="828" y="156"/>
                    </a:lnTo>
                    <a:lnTo>
                      <a:pt x="1010" y="75"/>
                    </a:lnTo>
                    <a:lnTo>
                      <a:pt x="10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7"/>
              <p:cNvSpPr>
                <a:spLocks/>
              </p:cNvSpPr>
              <p:nvPr/>
            </p:nvSpPr>
            <p:spPr bwMode="auto">
              <a:xfrm>
                <a:off x="2473" y="3527"/>
                <a:ext cx="62" cy="129"/>
              </a:xfrm>
              <a:custGeom>
                <a:avLst/>
                <a:gdLst>
                  <a:gd name="T0" fmla="*/ 223 w 311"/>
                  <a:gd name="T1" fmla="*/ 0 h 643"/>
                  <a:gd name="T2" fmla="*/ 249 w 311"/>
                  <a:gd name="T3" fmla="*/ 0 h 643"/>
                  <a:gd name="T4" fmla="*/ 311 w 311"/>
                  <a:gd name="T5" fmla="*/ 23 h 643"/>
                  <a:gd name="T6" fmla="*/ 311 w 311"/>
                  <a:gd name="T7" fmla="*/ 623 h 643"/>
                  <a:gd name="T8" fmla="*/ 307 w 311"/>
                  <a:gd name="T9" fmla="*/ 633 h 643"/>
                  <a:gd name="T10" fmla="*/ 301 w 311"/>
                  <a:gd name="T11" fmla="*/ 640 h 643"/>
                  <a:gd name="T12" fmla="*/ 290 w 311"/>
                  <a:gd name="T13" fmla="*/ 643 h 643"/>
                  <a:gd name="T14" fmla="*/ 21 w 311"/>
                  <a:gd name="T15" fmla="*/ 643 h 643"/>
                  <a:gd name="T16" fmla="*/ 11 w 311"/>
                  <a:gd name="T17" fmla="*/ 640 h 643"/>
                  <a:gd name="T18" fmla="*/ 4 w 311"/>
                  <a:gd name="T19" fmla="*/ 633 h 643"/>
                  <a:gd name="T20" fmla="*/ 0 w 311"/>
                  <a:gd name="T21" fmla="*/ 623 h 643"/>
                  <a:gd name="T22" fmla="*/ 0 w 311"/>
                  <a:gd name="T23" fmla="*/ 232 h 643"/>
                  <a:gd name="T24" fmla="*/ 223 w 311"/>
                  <a:gd name="T25" fmla="*/ 0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1" h="643">
                    <a:moveTo>
                      <a:pt x="223" y="0"/>
                    </a:moveTo>
                    <a:lnTo>
                      <a:pt x="249" y="0"/>
                    </a:lnTo>
                    <a:lnTo>
                      <a:pt x="311" y="23"/>
                    </a:lnTo>
                    <a:lnTo>
                      <a:pt x="311" y="623"/>
                    </a:lnTo>
                    <a:lnTo>
                      <a:pt x="307" y="633"/>
                    </a:lnTo>
                    <a:lnTo>
                      <a:pt x="301" y="640"/>
                    </a:lnTo>
                    <a:lnTo>
                      <a:pt x="290" y="643"/>
                    </a:lnTo>
                    <a:lnTo>
                      <a:pt x="21" y="643"/>
                    </a:lnTo>
                    <a:lnTo>
                      <a:pt x="11" y="640"/>
                    </a:lnTo>
                    <a:lnTo>
                      <a:pt x="4" y="633"/>
                    </a:lnTo>
                    <a:lnTo>
                      <a:pt x="0" y="623"/>
                    </a:lnTo>
                    <a:lnTo>
                      <a:pt x="0" y="232"/>
                    </a:lnTo>
                    <a:lnTo>
                      <a:pt x="2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8"/>
              <p:cNvSpPr>
                <a:spLocks/>
              </p:cNvSpPr>
              <p:nvPr/>
            </p:nvSpPr>
            <p:spPr bwMode="auto">
              <a:xfrm>
                <a:off x="2569" y="3563"/>
                <a:ext cx="62" cy="93"/>
              </a:xfrm>
              <a:custGeom>
                <a:avLst/>
                <a:gdLst>
                  <a:gd name="T0" fmla="*/ 19 w 310"/>
                  <a:gd name="T1" fmla="*/ 0 h 462"/>
                  <a:gd name="T2" fmla="*/ 289 w 310"/>
                  <a:gd name="T3" fmla="*/ 0 h 462"/>
                  <a:gd name="T4" fmla="*/ 300 w 310"/>
                  <a:gd name="T5" fmla="*/ 3 h 462"/>
                  <a:gd name="T6" fmla="*/ 306 w 310"/>
                  <a:gd name="T7" fmla="*/ 10 h 462"/>
                  <a:gd name="T8" fmla="*/ 310 w 310"/>
                  <a:gd name="T9" fmla="*/ 21 h 462"/>
                  <a:gd name="T10" fmla="*/ 310 w 310"/>
                  <a:gd name="T11" fmla="*/ 442 h 462"/>
                  <a:gd name="T12" fmla="*/ 306 w 310"/>
                  <a:gd name="T13" fmla="*/ 452 h 462"/>
                  <a:gd name="T14" fmla="*/ 300 w 310"/>
                  <a:gd name="T15" fmla="*/ 459 h 462"/>
                  <a:gd name="T16" fmla="*/ 289 w 310"/>
                  <a:gd name="T17" fmla="*/ 462 h 462"/>
                  <a:gd name="T18" fmla="*/ 19 w 310"/>
                  <a:gd name="T19" fmla="*/ 462 h 462"/>
                  <a:gd name="T20" fmla="*/ 10 w 310"/>
                  <a:gd name="T21" fmla="*/ 459 h 462"/>
                  <a:gd name="T22" fmla="*/ 2 w 310"/>
                  <a:gd name="T23" fmla="*/ 452 h 462"/>
                  <a:gd name="T24" fmla="*/ 0 w 310"/>
                  <a:gd name="T25" fmla="*/ 442 h 462"/>
                  <a:gd name="T26" fmla="*/ 0 w 310"/>
                  <a:gd name="T27" fmla="*/ 21 h 462"/>
                  <a:gd name="T28" fmla="*/ 2 w 310"/>
                  <a:gd name="T29" fmla="*/ 10 h 462"/>
                  <a:gd name="T30" fmla="*/ 10 w 310"/>
                  <a:gd name="T31" fmla="*/ 3 h 462"/>
                  <a:gd name="T32" fmla="*/ 19 w 310"/>
                  <a:gd name="T33"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0" h="462">
                    <a:moveTo>
                      <a:pt x="19" y="0"/>
                    </a:moveTo>
                    <a:lnTo>
                      <a:pt x="289" y="0"/>
                    </a:lnTo>
                    <a:lnTo>
                      <a:pt x="300" y="3"/>
                    </a:lnTo>
                    <a:lnTo>
                      <a:pt x="306" y="10"/>
                    </a:lnTo>
                    <a:lnTo>
                      <a:pt x="310" y="21"/>
                    </a:lnTo>
                    <a:lnTo>
                      <a:pt x="310" y="442"/>
                    </a:lnTo>
                    <a:lnTo>
                      <a:pt x="306" y="452"/>
                    </a:lnTo>
                    <a:lnTo>
                      <a:pt x="300" y="459"/>
                    </a:lnTo>
                    <a:lnTo>
                      <a:pt x="289" y="462"/>
                    </a:lnTo>
                    <a:lnTo>
                      <a:pt x="19" y="462"/>
                    </a:lnTo>
                    <a:lnTo>
                      <a:pt x="10" y="459"/>
                    </a:lnTo>
                    <a:lnTo>
                      <a:pt x="2" y="452"/>
                    </a:lnTo>
                    <a:lnTo>
                      <a:pt x="0" y="442"/>
                    </a:lnTo>
                    <a:lnTo>
                      <a:pt x="0" y="21"/>
                    </a:lnTo>
                    <a:lnTo>
                      <a:pt x="2" y="10"/>
                    </a:lnTo>
                    <a:lnTo>
                      <a:pt x="10" y="3"/>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9"/>
              <p:cNvSpPr>
                <a:spLocks/>
              </p:cNvSpPr>
              <p:nvPr/>
            </p:nvSpPr>
            <p:spPr bwMode="auto">
              <a:xfrm>
                <a:off x="2660" y="3469"/>
                <a:ext cx="62" cy="187"/>
              </a:xfrm>
              <a:custGeom>
                <a:avLst/>
                <a:gdLst>
                  <a:gd name="T0" fmla="*/ 178 w 310"/>
                  <a:gd name="T1" fmla="*/ 0 h 932"/>
                  <a:gd name="T2" fmla="*/ 227 w 310"/>
                  <a:gd name="T3" fmla="*/ 41 h 932"/>
                  <a:gd name="T4" fmla="*/ 241 w 310"/>
                  <a:gd name="T5" fmla="*/ 50 h 932"/>
                  <a:gd name="T6" fmla="*/ 256 w 310"/>
                  <a:gd name="T7" fmla="*/ 57 h 932"/>
                  <a:gd name="T8" fmla="*/ 273 w 310"/>
                  <a:gd name="T9" fmla="*/ 58 h 932"/>
                  <a:gd name="T10" fmla="*/ 290 w 310"/>
                  <a:gd name="T11" fmla="*/ 55 h 932"/>
                  <a:gd name="T12" fmla="*/ 306 w 310"/>
                  <a:gd name="T13" fmla="*/ 49 h 932"/>
                  <a:gd name="T14" fmla="*/ 309 w 310"/>
                  <a:gd name="T15" fmla="*/ 49 h 932"/>
                  <a:gd name="T16" fmla="*/ 310 w 310"/>
                  <a:gd name="T17" fmla="*/ 48 h 932"/>
                  <a:gd name="T18" fmla="*/ 310 w 310"/>
                  <a:gd name="T19" fmla="*/ 912 h 932"/>
                  <a:gd name="T20" fmla="*/ 308 w 310"/>
                  <a:gd name="T21" fmla="*/ 922 h 932"/>
                  <a:gd name="T22" fmla="*/ 300 w 310"/>
                  <a:gd name="T23" fmla="*/ 929 h 932"/>
                  <a:gd name="T24" fmla="*/ 290 w 310"/>
                  <a:gd name="T25" fmla="*/ 932 h 932"/>
                  <a:gd name="T26" fmla="*/ 20 w 310"/>
                  <a:gd name="T27" fmla="*/ 932 h 932"/>
                  <a:gd name="T28" fmla="*/ 10 w 310"/>
                  <a:gd name="T29" fmla="*/ 929 h 932"/>
                  <a:gd name="T30" fmla="*/ 3 w 310"/>
                  <a:gd name="T31" fmla="*/ 922 h 932"/>
                  <a:gd name="T32" fmla="*/ 0 w 310"/>
                  <a:gd name="T33" fmla="*/ 912 h 932"/>
                  <a:gd name="T34" fmla="*/ 0 w 310"/>
                  <a:gd name="T35" fmla="*/ 194 h 932"/>
                  <a:gd name="T36" fmla="*/ 178 w 310"/>
                  <a:gd name="T37" fmla="*/ 0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0" h="932">
                    <a:moveTo>
                      <a:pt x="178" y="0"/>
                    </a:moveTo>
                    <a:lnTo>
                      <a:pt x="227" y="41"/>
                    </a:lnTo>
                    <a:lnTo>
                      <a:pt x="241" y="50"/>
                    </a:lnTo>
                    <a:lnTo>
                      <a:pt x="256" y="57"/>
                    </a:lnTo>
                    <a:lnTo>
                      <a:pt x="273" y="58"/>
                    </a:lnTo>
                    <a:lnTo>
                      <a:pt x="290" y="55"/>
                    </a:lnTo>
                    <a:lnTo>
                      <a:pt x="306" y="49"/>
                    </a:lnTo>
                    <a:lnTo>
                      <a:pt x="309" y="49"/>
                    </a:lnTo>
                    <a:lnTo>
                      <a:pt x="310" y="48"/>
                    </a:lnTo>
                    <a:lnTo>
                      <a:pt x="310" y="912"/>
                    </a:lnTo>
                    <a:lnTo>
                      <a:pt x="308" y="922"/>
                    </a:lnTo>
                    <a:lnTo>
                      <a:pt x="300" y="929"/>
                    </a:lnTo>
                    <a:lnTo>
                      <a:pt x="290" y="932"/>
                    </a:lnTo>
                    <a:lnTo>
                      <a:pt x="20" y="932"/>
                    </a:lnTo>
                    <a:lnTo>
                      <a:pt x="10" y="929"/>
                    </a:lnTo>
                    <a:lnTo>
                      <a:pt x="3" y="922"/>
                    </a:lnTo>
                    <a:lnTo>
                      <a:pt x="0" y="912"/>
                    </a:lnTo>
                    <a:lnTo>
                      <a:pt x="0" y="194"/>
                    </a:lnTo>
                    <a:lnTo>
                      <a:pt x="17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40"/>
              <p:cNvSpPr>
                <a:spLocks/>
              </p:cNvSpPr>
              <p:nvPr/>
            </p:nvSpPr>
            <p:spPr bwMode="auto">
              <a:xfrm>
                <a:off x="2452" y="3404"/>
                <a:ext cx="268" cy="150"/>
              </a:xfrm>
              <a:custGeom>
                <a:avLst/>
                <a:gdLst>
                  <a:gd name="T0" fmla="*/ 1304 w 1341"/>
                  <a:gd name="T1" fmla="*/ 0 h 752"/>
                  <a:gd name="T2" fmla="*/ 1309 w 1341"/>
                  <a:gd name="T3" fmla="*/ 2 h 752"/>
                  <a:gd name="T4" fmla="*/ 1312 w 1341"/>
                  <a:gd name="T5" fmla="*/ 3 h 752"/>
                  <a:gd name="T6" fmla="*/ 1316 w 1341"/>
                  <a:gd name="T7" fmla="*/ 5 h 752"/>
                  <a:gd name="T8" fmla="*/ 1319 w 1341"/>
                  <a:gd name="T9" fmla="*/ 10 h 752"/>
                  <a:gd name="T10" fmla="*/ 1320 w 1341"/>
                  <a:gd name="T11" fmla="*/ 14 h 752"/>
                  <a:gd name="T12" fmla="*/ 1341 w 1341"/>
                  <a:gd name="T13" fmla="*/ 247 h 752"/>
                  <a:gd name="T14" fmla="*/ 1341 w 1341"/>
                  <a:gd name="T15" fmla="*/ 252 h 752"/>
                  <a:gd name="T16" fmla="*/ 1339 w 1341"/>
                  <a:gd name="T17" fmla="*/ 256 h 752"/>
                  <a:gd name="T18" fmla="*/ 1337 w 1341"/>
                  <a:gd name="T19" fmla="*/ 259 h 752"/>
                  <a:gd name="T20" fmla="*/ 1333 w 1341"/>
                  <a:gd name="T21" fmla="*/ 262 h 752"/>
                  <a:gd name="T22" fmla="*/ 1328 w 1341"/>
                  <a:gd name="T23" fmla="*/ 263 h 752"/>
                  <a:gd name="T24" fmla="*/ 1325 w 1341"/>
                  <a:gd name="T25" fmla="*/ 264 h 752"/>
                  <a:gd name="T26" fmla="*/ 1320 w 1341"/>
                  <a:gd name="T27" fmla="*/ 263 h 752"/>
                  <a:gd name="T28" fmla="*/ 1316 w 1341"/>
                  <a:gd name="T29" fmla="*/ 261 h 752"/>
                  <a:gd name="T30" fmla="*/ 1221 w 1341"/>
                  <a:gd name="T31" fmla="*/ 180 h 752"/>
                  <a:gd name="T32" fmla="*/ 810 w 1341"/>
                  <a:gd name="T33" fmla="*/ 628 h 752"/>
                  <a:gd name="T34" fmla="*/ 798 w 1341"/>
                  <a:gd name="T35" fmla="*/ 637 h 752"/>
                  <a:gd name="T36" fmla="*/ 783 w 1341"/>
                  <a:gd name="T37" fmla="*/ 641 h 752"/>
                  <a:gd name="T38" fmla="*/ 768 w 1341"/>
                  <a:gd name="T39" fmla="*/ 639 h 752"/>
                  <a:gd name="T40" fmla="*/ 323 w 1341"/>
                  <a:gd name="T41" fmla="*/ 474 h 752"/>
                  <a:gd name="T42" fmla="*/ 68 w 1341"/>
                  <a:gd name="T43" fmla="*/ 739 h 752"/>
                  <a:gd name="T44" fmla="*/ 60 w 1341"/>
                  <a:gd name="T45" fmla="*/ 747 h 752"/>
                  <a:gd name="T46" fmla="*/ 50 w 1341"/>
                  <a:gd name="T47" fmla="*/ 750 h 752"/>
                  <a:gd name="T48" fmla="*/ 40 w 1341"/>
                  <a:gd name="T49" fmla="*/ 752 h 752"/>
                  <a:gd name="T50" fmla="*/ 25 w 1341"/>
                  <a:gd name="T51" fmla="*/ 749 h 752"/>
                  <a:gd name="T52" fmla="*/ 12 w 1341"/>
                  <a:gd name="T53" fmla="*/ 741 h 752"/>
                  <a:gd name="T54" fmla="*/ 3 w 1341"/>
                  <a:gd name="T55" fmla="*/ 728 h 752"/>
                  <a:gd name="T56" fmla="*/ 0 w 1341"/>
                  <a:gd name="T57" fmla="*/ 712 h 752"/>
                  <a:gd name="T58" fmla="*/ 2 w 1341"/>
                  <a:gd name="T59" fmla="*/ 698 h 752"/>
                  <a:gd name="T60" fmla="*/ 11 w 1341"/>
                  <a:gd name="T61" fmla="*/ 684 h 752"/>
                  <a:gd name="T62" fmla="*/ 283 w 1341"/>
                  <a:gd name="T63" fmla="*/ 401 h 752"/>
                  <a:gd name="T64" fmla="*/ 296 w 1341"/>
                  <a:gd name="T65" fmla="*/ 392 h 752"/>
                  <a:gd name="T66" fmla="*/ 311 w 1341"/>
                  <a:gd name="T67" fmla="*/ 388 h 752"/>
                  <a:gd name="T68" fmla="*/ 325 w 1341"/>
                  <a:gd name="T69" fmla="*/ 391 h 752"/>
                  <a:gd name="T70" fmla="*/ 770 w 1341"/>
                  <a:gd name="T71" fmla="*/ 554 h 752"/>
                  <a:gd name="T72" fmla="*/ 1159 w 1341"/>
                  <a:gd name="T73" fmla="*/ 129 h 752"/>
                  <a:gd name="T74" fmla="*/ 1063 w 1341"/>
                  <a:gd name="T75" fmla="*/ 48 h 752"/>
                  <a:gd name="T76" fmla="*/ 1060 w 1341"/>
                  <a:gd name="T77" fmla="*/ 46 h 752"/>
                  <a:gd name="T78" fmla="*/ 1059 w 1341"/>
                  <a:gd name="T79" fmla="*/ 42 h 752"/>
                  <a:gd name="T80" fmla="*/ 1058 w 1341"/>
                  <a:gd name="T81" fmla="*/ 39 h 752"/>
                  <a:gd name="T82" fmla="*/ 1058 w 1341"/>
                  <a:gd name="T83" fmla="*/ 35 h 752"/>
                  <a:gd name="T84" fmla="*/ 1058 w 1341"/>
                  <a:gd name="T85" fmla="*/ 32 h 752"/>
                  <a:gd name="T86" fmla="*/ 1060 w 1341"/>
                  <a:gd name="T87" fmla="*/ 29 h 752"/>
                  <a:gd name="T88" fmla="*/ 1063 w 1341"/>
                  <a:gd name="T89" fmla="*/ 25 h 752"/>
                  <a:gd name="T90" fmla="*/ 1068 w 1341"/>
                  <a:gd name="T91" fmla="*/ 23 h 752"/>
                  <a:gd name="T92" fmla="*/ 1071 w 1341"/>
                  <a:gd name="T93" fmla="*/ 21 h 752"/>
                  <a:gd name="T94" fmla="*/ 1304 w 1341"/>
                  <a:gd name="T95" fmla="*/ 0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41" h="752">
                    <a:moveTo>
                      <a:pt x="1304" y="0"/>
                    </a:moveTo>
                    <a:lnTo>
                      <a:pt x="1309" y="2"/>
                    </a:lnTo>
                    <a:lnTo>
                      <a:pt x="1312" y="3"/>
                    </a:lnTo>
                    <a:lnTo>
                      <a:pt x="1316" y="5"/>
                    </a:lnTo>
                    <a:lnTo>
                      <a:pt x="1319" y="10"/>
                    </a:lnTo>
                    <a:lnTo>
                      <a:pt x="1320" y="14"/>
                    </a:lnTo>
                    <a:lnTo>
                      <a:pt x="1341" y="247"/>
                    </a:lnTo>
                    <a:lnTo>
                      <a:pt x="1341" y="252"/>
                    </a:lnTo>
                    <a:lnTo>
                      <a:pt x="1339" y="256"/>
                    </a:lnTo>
                    <a:lnTo>
                      <a:pt x="1337" y="259"/>
                    </a:lnTo>
                    <a:lnTo>
                      <a:pt x="1333" y="262"/>
                    </a:lnTo>
                    <a:lnTo>
                      <a:pt x="1328" y="263"/>
                    </a:lnTo>
                    <a:lnTo>
                      <a:pt x="1325" y="264"/>
                    </a:lnTo>
                    <a:lnTo>
                      <a:pt x="1320" y="263"/>
                    </a:lnTo>
                    <a:lnTo>
                      <a:pt x="1316" y="261"/>
                    </a:lnTo>
                    <a:lnTo>
                      <a:pt x="1221" y="180"/>
                    </a:lnTo>
                    <a:lnTo>
                      <a:pt x="810" y="628"/>
                    </a:lnTo>
                    <a:lnTo>
                      <a:pt x="798" y="637"/>
                    </a:lnTo>
                    <a:lnTo>
                      <a:pt x="783" y="641"/>
                    </a:lnTo>
                    <a:lnTo>
                      <a:pt x="768" y="639"/>
                    </a:lnTo>
                    <a:lnTo>
                      <a:pt x="323" y="474"/>
                    </a:lnTo>
                    <a:lnTo>
                      <a:pt x="68" y="739"/>
                    </a:lnTo>
                    <a:lnTo>
                      <a:pt x="60" y="747"/>
                    </a:lnTo>
                    <a:lnTo>
                      <a:pt x="50" y="750"/>
                    </a:lnTo>
                    <a:lnTo>
                      <a:pt x="40" y="752"/>
                    </a:lnTo>
                    <a:lnTo>
                      <a:pt x="25" y="749"/>
                    </a:lnTo>
                    <a:lnTo>
                      <a:pt x="12" y="741"/>
                    </a:lnTo>
                    <a:lnTo>
                      <a:pt x="3" y="728"/>
                    </a:lnTo>
                    <a:lnTo>
                      <a:pt x="0" y="712"/>
                    </a:lnTo>
                    <a:lnTo>
                      <a:pt x="2" y="698"/>
                    </a:lnTo>
                    <a:lnTo>
                      <a:pt x="11" y="684"/>
                    </a:lnTo>
                    <a:lnTo>
                      <a:pt x="283" y="401"/>
                    </a:lnTo>
                    <a:lnTo>
                      <a:pt x="296" y="392"/>
                    </a:lnTo>
                    <a:lnTo>
                      <a:pt x="311" y="388"/>
                    </a:lnTo>
                    <a:lnTo>
                      <a:pt x="325" y="391"/>
                    </a:lnTo>
                    <a:lnTo>
                      <a:pt x="770" y="554"/>
                    </a:lnTo>
                    <a:lnTo>
                      <a:pt x="1159" y="129"/>
                    </a:lnTo>
                    <a:lnTo>
                      <a:pt x="1063" y="48"/>
                    </a:lnTo>
                    <a:lnTo>
                      <a:pt x="1060" y="46"/>
                    </a:lnTo>
                    <a:lnTo>
                      <a:pt x="1059" y="42"/>
                    </a:lnTo>
                    <a:lnTo>
                      <a:pt x="1058" y="39"/>
                    </a:lnTo>
                    <a:lnTo>
                      <a:pt x="1058" y="35"/>
                    </a:lnTo>
                    <a:lnTo>
                      <a:pt x="1058" y="32"/>
                    </a:lnTo>
                    <a:lnTo>
                      <a:pt x="1060" y="29"/>
                    </a:lnTo>
                    <a:lnTo>
                      <a:pt x="1063" y="25"/>
                    </a:lnTo>
                    <a:lnTo>
                      <a:pt x="1068" y="23"/>
                    </a:lnTo>
                    <a:lnTo>
                      <a:pt x="1071" y="21"/>
                    </a:lnTo>
                    <a:lnTo>
                      <a:pt x="13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41"/>
              <p:cNvSpPr>
                <a:spLocks noChangeArrowheads="1"/>
              </p:cNvSpPr>
              <p:nvPr/>
            </p:nvSpPr>
            <p:spPr bwMode="auto">
              <a:xfrm>
                <a:off x="2413" y="3410"/>
                <a:ext cx="68" cy="1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3" name="Rectangle 42"/>
              <p:cNvSpPr>
                <a:spLocks noChangeArrowheads="1"/>
              </p:cNvSpPr>
              <p:nvPr/>
            </p:nvSpPr>
            <p:spPr bwMode="auto">
              <a:xfrm>
                <a:off x="2413" y="3435"/>
                <a:ext cx="39" cy="1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43"/>
              <p:cNvSpPr>
                <a:spLocks/>
              </p:cNvSpPr>
              <p:nvPr/>
            </p:nvSpPr>
            <p:spPr bwMode="auto">
              <a:xfrm>
                <a:off x="2511" y="3069"/>
                <a:ext cx="171" cy="172"/>
              </a:xfrm>
              <a:custGeom>
                <a:avLst/>
                <a:gdLst>
                  <a:gd name="T0" fmla="*/ 428 w 856"/>
                  <a:gd name="T1" fmla="*/ 0 h 858"/>
                  <a:gd name="T2" fmla="*/ 428 w 856"/>
                  <a:gd name="T3" fmla="*/ 0 h 858"/>
                  <a:gd name="T4" fmla="*/ 481 w 856"/>
                  <a:gd name="T5" fmla="*/ 4 h 858"/>
                  <a:gd name="T6" fmla="*/ 534 w 856"/>
                  <a:gd name="T7" fmla="*/ 13 h 858"/>
                  <a:gd name="T8" fmla="*/ 583 w 856"/>
                  <a:gd name="T9" fmla="*/ 29 h 858"/>
                  <a:gd name="T10" fmla="*/ 629 w 856"/>
                  <a:gd name="T11" fmla="*/ 50 h 858"/>
                  <a:gd name="T12" fmla="*/ 672 w 856"/>
                  <a:gd name="T13" fmla="*/ 77 h 858"/>
                  <a:gd name="T14" fmla="*/ 713 w 856"/>
                  <a:gd name="T15" fmla="*/ 108 h 858"/>
                  <a:gd name="T16" fmla="*/ 748 w 856"/>
                  <a:gd name="T17" fmla="*/ 145 h 858"/>
                  <a:gd name="T18" fmla="*/ 780 w 856"/>
                  <a:gd name="T19" fmla="*/ 184 h 858"/>
                  <a:gd name="T20" fmla="*/ 806 w 856"/>
                  <a:gd name="T21" fmla="*/ 227 h 858"/>
                  <a:gd name="T22" fmla="*/ 828 w 856"/>
                  <a:gd name="T23" fmla="*/ 274 h 858"/>
                  <a:gd name="T24" fmla="*/ 844 w 856"/>
                  <a:gd name="T25" fmla="*/ 324 h 858"/>
                  <a:gd name="T26" fmla="*/ 852 w 856"/>
                  <a:gd name="T27" fmla="*/ 375 h 858"/>
                  <a:gd name="T28" fmla="*/ 856 w 856"/>
                  <a:gd name="T29" fmla="*/ 429 h 858"/>
                  <a:gd name="T30" fmla="*/ 852 w 856"/>
                  <a:gd name="T31" fmla="*/ 483 h 858"/>
                  <a:gd name="T32" fmla="*/ 844 w 856"/>
                  <a:gd name="T33" fmla="*/ 535 h 858"/>
                  <a:gd name="T34" fmla="*/ 828 w 856"/>
                  <a:gd name="T35" fmla="*/ 584 h 858"/>
                  <a:gd name="T36" fmla="*/ 806 w 856"/>
                  <a:gd name="T37" fmla="*/ 631 h 858"/>
                  <a:gd name="T38" fmla="*/ 780 w 856"/>
                  <a:gd name="T39" fmla="*/ 674 h 858"/>
                  <a:gd name="T40" fmla="*/ 748 w 856"/>
                  <a:gd name="T41" fmla="*/ 714 h 858"/>
                  <a:gd name="T42" fmla="*/ 713 w 856"/>
                  <a:gd name="T43" fmla="*/ 750 h 858"/>
                  <a:gd name="T44" fmla="*/ 672 w 856"/>
                  <a:gd name="T45" fmla="*/ 782 h 858"/>
                  <a:gd name="T46" fmla="*/ 629 w 856"/>
                  <a:gd name="T47" fmla="*/ 807 h 858"/>
                  <a:gd name="T48" fmla="*/ 583 w 856"/>
                  <a:gd name="T49" fmla="*/ 830 h 858"/>
                  <a:gd name="T50" fmla="*/ 534 w 856"/>
                  <a:gd name="T51" fmla="*/ 846 h 858"/>
                  <a:gd name="T52" fmla="*/ 481 w 856"/>
                  <a:gd name="T53" fmla="*/ 855 h 858"/>
                  <a:gd name="T54" fmla="*/ 428 w 856"/>
                  <a:gd name="T55" fmla="*/ 858 h 858"/>
                  <a:gd name="T56" fmla="*/ 375 w 856"/>
                  <a:gd name="T57" fmla="*/ 855 h 858"/>
                  <a:gd name="T58" fmla="*/ 322 w 856"/>
                  <a:gd name="T59" fmla="*/ 846 h 858"/>
                  <a:gd name="T60" fmla="*/ 273 w 856"/>
                  <a:gd name="T61" fmla="*/ 830 h 858"/>
                  <a:gd name="T62" fmla="*/ 226 w 856"/>
                  <a:gd name="T63" fmla="*/ 807 h 858"/>
                  <a:gd name="T64" fmla="*/ 184 w 856"/>
                  <a:gd name="T65" fmla="*/ 782 h 858"/>
                  <a:gd name="T66" fmla="*/ 143 w 856"/>
                  <a:gd name="T67" fmla="*/ 750 h 858"/>
                  <a:gd name="T68" fmla="*/ 108 w 856"/>
                  <a:gd name="T69" fmla="*/ 714 h 858"/>
                  <a:gd name="T70" fmla="*/ 77 w 856"/>
                  <a:gd name="T71" fmla="*/ 674 h 858"/>
                  <a:gd name="T72" fmla="*/ 50 w 856"/>
                  <a:gd name="T73" fmla="*/ 631 h 858"/>
                  <a:gd name="T74" fmla="*/ 28 w 856"/>
                  <a:gd name="T75" fmla="*/ 584 h 858"/>
                  <a:gd name="T76" fmla="*/ 13 w 856"/>
                  <a:gd name="T77" fmla="*/ 535 h 858"/>
                  <a:gd name="T78" fmla="*/ 4 w 856"/>
                  <a:gd name="T79" fmla="*/ 483 h 858"/>
                  <a:gd name="T80" fmla="*/ 0 w 856"/>
                  <a:gd name="T81" fmla="*/ 429 h 858"/>
                  <a:gd name="T82" fmla="*/ 4 w 856"/>
                  <a:gd name="T83" fmla="*/ 375 h 858"/>
                  <a:gd name="T84" fmla="*/ 13 w 856"/>
                  <a:gd name="T85" fmla="*/ 324 h 858"/>
                  <a:gd name="T86" fmla="*/ 28 w 856"/>
                  <a:gd name="T87" fmla="*/ 274 h 858"/>
                  <a:gd name="T88" fmla="*/ 50 w 856"/>
                  <a:gd name="T89" fmla="*/ 227 h 858"/>
                  <a:gd name="T90" fmla="*/ 77 w 856"/>
                  <a:gd name="T91" fmla="*/ 184 h 858"/>
                  <a:gd name="T92" fmla="*/ 108 w 856"/>
                  <a:gd name="T93" fmla="*/ 145 h 858"/>
                  <a:gd name="T94" fmla="*/ 143 w 856"/>
                  <a:gd name="T95" fmla="*/ 108 h 858"/>
                  <a:gd name="T96" fmla="*/ 184 w 856"/>
                  <a:gd name="T97" fmla="*/ 77 h 858"/>
                  <a:gd name="T98" fmla="*/ 226 w 856"/>
                  <a:gd name="T99" fmla="*/ 50 h 858"/>
                  <a:gd name="T100" fmla="*/ 273 w 856"/>
                  <a:gd name="T101" fmla="*/ 29 h 858"/>
                  <a:gd name="T102" fmla="*/ 322 w 856"/>
                  <a:gd name="T103" fmla="*/ 13 h 858"/>
                  <a:gd name="T104" fmla="*/ 375 w 856"/>
                  <a:gd name="T105" fmla="*/ 4 h 858"/>
                  <a:gd name="T106" fmla="*/ 428 w 856"/>
                  <a:gd name="T107" fmla="*/ 0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6" h="858">
                    <a:moveTo>
                      <a:pt x="428" y="0"/>
                    </a:moveTo>
                    <a:lnTo>
                      <a:pt x="428" y="0"/>
                    </a:lnTo>
                    <a:lnTo>
                      <a:pt x="481" y="4"/>
                    </a:lnTo>
                    <a:lnTo>
                      <a:pt x="534" y="13"/>
                    </a:lnTo>
                    <a:lnTo>
                      <a:pt x="583" y="29"/>
                    </a:lnTo>
                    <a:lnTo>
                      <a:pt x="629" y="50"/>
                    </a:lnTo>
                    <a:lnTo>
                      <a:pt x="672" y="77"/>
                    </a:lnTo>
                    <a:lnTo>
                      <a:pt x="713" y="108"/>
                    </a:lnTo>
                    <a:lnTo>
                      <a:pt x="748" y="145"/>
                    </a:lnTo>
                    <a:lnTo>
                      <a:pt x="780" y="184"/>
                    </a:lnTo>
                    <a:lnTo>
                      <a:pt x="806" y="227"/>
                    </a:lnTo>
                    <a:lnTo>
                      <a:pt x="828" y="274"/>
                    </a:lnTo>
                    <a:lnTo>
                      <a:pt x="844" y="324"/>
                    </a:lnTo>
                    <a:lnTo>
                      <a:pt x="852" y="375"/>
                    </a:lnTo>
                    <a:lnTo>
                      <a:pt x="856" y="429"/>
                    </a:lnTo>
                    <a:lnTo>
                      <a:pt x="852" y="483"/>
                    </a:lnTo>
                    <a:lnTo>
                      <a:pt x="844" y="535"/>
                    </a:lnTo>
                    <a:lnTo>
                      <a:pt x="828" y="584"/>
                    </a:lnTo>
                    <a:lnTo>
                      <a:pt x="806" y="631"/>
                    </a:lnTo>
                    <a:lnTo>
                      <a:pt x="780" y="674"/>
                    </a:lnTo>
                    <a:lnTo>
                      <a:pt x="748" y="714"/>
                    </a:lnTo>
                    <a:lnTo>
                      <a:pt x="713" y="750"/>
                    </a:lnTo>
                    <a:lnTo>
                      <a:pt x="672" y="782"/>
                    </a:lnTo>
                    <a:lnTo>
                      <a:pt x="629" y="807"/>
                    </a:lnTo>
                    <a:lnTo>
                      <a:pt x="583" y="830"/>
                    </a:lnTo>
                    <a:lnTo>
                      <a:pt x="534" y="846"/>
                    </a:lnTo>
                    <a:lnTo>
                      <a:pt x="481" y="855"/>
                    </a:lnTo>
                    <a:lnTo>
                      <a:pt x="428" y="858"/>
                    </a:lnTo>
                    <a:lnTo>
                      <a:pt x="375" y="855"/>
                    </a:lnTo>
                    <a:lnTo>
                      <a:pt x="322" y="846"/>
                    </a:lnTo>
                    <a:lnTo>
                      <a:pt x="273" y="830"/>
                    </a:lnTo>
                    <a:lnTo>
                      <a:pt x="226" y="807"/>
                    </a:lnTo>
                    <a:lnTo>
                      <a:pt x="184" y="782"/>
                    </a:lnTo>
                    <a:lnTo>
                      <a:pt x="143" y="750"/>
                    </a:lnTo>
                    <a:lnTo>
                      <a:pt x="108" y="714"/>
                    </a:lnTo>
                    <a:lnTo>
                      <a:pt x="77" y="674"/>
                    </a:lnTo>
                    <a:lnTo>
                      <a:pt x="50" y="631"/>
                    </a:lnTo>
                    <a:lnTo>
                      <a:pt x="28" y="584"/>
                    </a:lnTo>
                    <a:lnTo>
                      <a:pt x="13" y="535"/>
                    </a:lnTo>
                    <a:lnTo>
                      <a:pt x="4" y="483"/>
                    </a:lnTo>
                    <a:lnTo>
                      <a:pt x="0" y="429"/>
                    </a:lnTo>
                    <a:lnTo>
                      <a:pt x="4" y="375"/>
                    </a:lnTo>
                    <a:lnTo>
                      <a:pt x="13" y="324"/>
                    </a:lnTo>
                    <a:lnTo>
                      <a:pt x="28" y="274"/>
                    </a:lnTo>
                    <a:lnTo>
                      <a:pt x="50" y="227"/>
                    </a:lnTo>
                    <a:lnTo>
                      <a:pt x="77" y="184"/>
                    </a:lnTo>
                    <a:lnTo>
                      <a:pt x="108" y="145"/>
                    </a:lnTo>
                    <a:lnTo>
                      <a:pt x="143" y="108"/>
                    </a:lnTo>
                    <a:lnTo>
                      <a:pt x="184" y="77"/>
                    </a:lnTo>
                    <a:lnTo>
                      <a:pt x="226" y="50"/>
                    </a:lnTo>
                    <a:lnTo>
                      <a:pt x="273" y="29"/>
                    </a:lnTo>
                    <a:lnTo>
                      <a:pt x="322" y="13"/>
                    </a:lnTo>
                    <a:lnTo>
                      <a:pt x="375" y="4"/>
                    </a:lnTo>
                    <a:lnTo>
                      <a:pt x="4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5" name="Rectangle 54"/>
          <p:cNvSpPr/>
          <p:nvPr/>
        </p:nvSpPr>
        <p:spPr>
          <a:xfrm>
            <a:off x="371959" y="4719968"/>
            <a:ext cx="3410920" cy="1323439"/>
          </a:xfrm>
          <a:prstGeom prst="rect">
            <a:avLst/>
          </a:prstGeom>
        </p:spPr>
        <p:txBody>
          <a:bodyPr wrap="square">
            <a:spAutoFit/>
          </a:bodyPr>
          <a:lstStyle/>
          <a:p>
            <a:r>
              <a:rPr lang="en-US" sz="1600" dirty="0">
                <a:solidFill>
                  <a:schemeClr val="tx2">
                    <a:lumMod val="75000"/>
                  </a:schemeClr>
                </a:solidFill>
                <a:latin typeface="Arial" panose="020B0604020202020204" pitchFamily="34" charset="0"/>
                <a:cs typeface="Arial" panose="020B0604020202020204" pitchFamily="34" charset="0"/>
              </a:rPr>
              <a:t>Use standard industry analysis frameworks (PEST, strategy canvas, Porter’s five forces and generic strategies, etc.) whichever are relevant to your case</a:t>
            </a:r>
          </a:p>
        </p:txBody>
      </p:sp>
      <p:cxnSp>
        <p:nvCxnSpPr>
          <p:cNvPr id="57" name="Straight Connector 56"/>
          <p:cNvCxnSpPr/>
          <p:nvPr/>
        </p:nvCxnSpPr>
        <p:spPr>
          <a:xfrm>
            <a:off x="4064000" y="4604447"/>
            <a:ext cx="0" cy="155448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8128000" y="4604447"/>
            <a:ext cx="0" cy="155448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4277653" y="4966189"/>
            <a:ext cx="3636695" cy="830997"/>
          </a:xfrm>
          <a:prstGeom prst="rect">
            <a:avLst/>
          </a:prstGeom>
        </p:spPr>
        <p:txBody>
          <a:bodyPr wrap="squar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Examples on the next two slides can be used, or other frameworks, as needed for your specific case</a:t>
            </a:r>
          </a:p>
        </p:txBody>
      </p:sp>
      <p:sp>
        <p:nvSpPr>
          <p:cNvPr id="60" name="Rectangle 59"/>
          <p:cNvSpPr/>
          <p:nvPr/>
        </p:nvSpPr>
        <p:spPr>
          <a:xfrm>
            <a:off x="8649240" y="4966189"/>
            <a:ext cx="3193247" cy="830997"/>
          </a:xfrm>
          <a:prstGeom prst="rect">
            <a:avLst/>
          </a:prstGeom>
        </p:spPr>
        <p:txBody>
          <a:bodyPr wrap="square">
            <a:spAutoFit/>
          </a:bodyPr>
          <a:lstStyle/>
          <a:p>
            <a:pPr algn="r"/>
            <a:r>
              <a:rPr lang="en-US" sz="1600" dirty="0">
                <a:solidFill>
                  <a:schemeClr val="tx2">
                    <a:lumMod val="75000"/>
                  </a:schemeClr>
                </a:solidFill>
                <a:latin typeface="Arial" panose="020B0604020202020204" pitchFamily="34" charset="0"/>
                <a:cs typeface="Arial" panose="020B0604020202020204" pitchFamily="34" charset="0"/>
              </a:rPr>
              <a:t>Use also charts, graphs and </a:t>
            </a:r>
            <a:r>
              <a:rPr lang="en-US" sz="1600" dirty="0" smtClean="0">
                <a:solidFill>
                  <a:schemeClr val="tx2">
                    <a:lumMod val="75000"/>
                  </a:schemeClr>
                </a:solidFill>
                <a:latin typeface="Arial" panose="020B0604020202020204" pitchFamily="34" charset="0"/>
                <a:cs typeface="Arial" panose="020B0604020202020204" pitchFamily="34" charset="0"/>
              </a:rPr>
              <a:t>quotes. Delete </a:t>
            </a:r>
            <a:r>
              <a:rPr lang="en-US" sz="1600" dirty="0">
                <a:solidFill>
                  <a:schemeClr val="tx2">
                    <a:lumMod val="75000"/>
                  </a:schemeClr>
                </a:solidFill>
                <a:latin typeface="Arial" panose="020B0604020202020204" pitchFamily="34" charset="0"/>
                <a:cs typeface="Arial" panose="020B0604020202020204" pitchFamily="34" charset="0"/>
              </a:rPr>
              <a:t>this slide for your actual work</a:t>
            </a:r>
          </a:p>
        </p:txBody>
      </p:sp>
    </p:spTree>
    <p:extLst>
      <p:ext uri="{BB962C8B-B14F-4D97-AF65-F5344CB8AC3E}">
        <p14:creationId xmlns:p14="http://schemas.microsoft.com/office/powerpoint/2010/main" val="293069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anim calcmode="lin" valueType="num">
                                      <p:cBhvr>
                                        <p:cTn id="24" dur="500" fill="hold"/>
                                        <p:tgtEl>
                                          <p:spTgt spid="13"/>
                                        </p:tgtEl>
                                        <p:attrNameLst>
                                          <p:attrName>ppt_x</p:attrName>
                                        </p:attrNameLst>
                                      </p:cBhvr>
                                      <p:tavLst>
                                        <p:tav tm="0">
                                          <p:val>
                                            <p:strVal val="#ppt_x"/>
                                          </p:val>
                                        </p:tav>
                                        <p:tav tm="100000">
                                          <p:val>
                                            <p:strVal val="#ppt_x"/>
                                          </p:val>
                                        </p:tav>
                                      </p:tavLst>
                                    </p:anim>
                                    <p:anim calcmode="lin" valueType="num">
                                      <p:cBhvr>
                                        <p:cTn id="25" dur="500" fill="hold"/>
                                        <p:tgtEl>
                                          <p:spTgt spid="1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16" presetClass="entr" presetSubtype="42" fill="hold" nodeType="afterEffect">
                                  <p:stCondLst>
                                    <p:cond delay="0"/>
                                  </p:stCondLst>
                                  <p:childTnLst>
                                    <p:set>
                                      <p:cBhvr>
                                        <p:cTn id="28" dur="1" fill="hold">
                                          <p:stCondLst>
                                            <p:cond delay="0"/>
                                          </p:stCondLst>
                                        </p:cTn>
                                        <p:tgtEl>
                                          <p:spTgt spid="57"/>
                                        </p:tgtEl>
                                        <p:attrNameLst>
                                          <p:attrName>style.visibility</p:attrName>
                                        </p:attrNameLst>
                                      </p:cBhvr>
                                      <p:to>
                                        <p:strVal val="visible"/>
                                      </p:to>
                                    </p:set>
                                    <p:animEffect transition="in" filter="barn(outHorizontal)">
                                      <p:cBhvr>
                                        <p:cTn id="29" dur="500"/>
                                        <p:tgtEl>
                                          <p:spTgt spid="57"/>
                                        </p:tgtEl>
                                      </p:cBhvr>
                                    </p:animEffect>
                                  </p:childTnLst>
                                </p:cTn>
                              </p:par>
                              <p:par>
                                <p:cTn id="30" presetID="16" presetClass="entr" presetSubtype="42" fill="hold"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barn(outHorizontal)">
                                      <p:cBhvr>
                                        <p:cTn id="32" dur="500"/>
                                        <p:tgtEl>
                                          <p:spTgt spid="58"/>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5" grpId="0"/>
      <p:bldP spid="59" grpId="0"/>
      <p:bldP spid="6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1155574" y="144206"/>
            <a:ext cx="797847" cy="365125"/>
          </a:xfrm>
        </p:spPr>
        <p:txBody>
          <a:bodyPr/>
          <a:lstStyle/>
          <a:p>
            <a:fld id="{17DD5B90-2C30-41D4-97A6-9561A82B10EF}" type="slidenum">
              <a:rPr lang="en-US" smtClean="0"/>
              <a:t>12</a:t>
            </a:fld>
            <a:endParaRPr lang="en-US" dirty="0"/>
          </a:p>
        </p:txBody>
      </p:sp>
      <p:grpSp>
        <p:nvGrpSpPr>
          <p:cNvPr id="8" name="Group 7"/>
          <p:cNvGrpSpPr/>
          <p:nvPr/>
        </p:nvGrpSpPr>
        <p:grpSpPr>
          <a:xfrm>
            <a:off x="429361" y="2181299"/>
            <a:ext cx="11367899" cy="4198539"/>
            <a:chOff x="429361" y="2181299"/>
            <a:chExt cx="11367899" cy="4198539"/>
          </a:xfrm>
        </p:grpSpPr>
        <p:sp>
          <p:nvSpPr>
            <p:cNvPr id="3" name="Oval 2"/>
            <p:cNvSpPr/>
            <p:nvPr/>
          </p:nvSpPr>
          <p:spPr>
            <a:xfrm>
              <a:off x="4815840" y="3080854"/>
              <a:ext cx="2560320" cy="2560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solidFill>
                    <a:schemeClr val="bg1"/>
                  </a:solidFill>
                  <a:latin typeface="Arial" panose="020B0604020202020204" pitchFamily="34" charset="0"/>
                  <a:cs typeface="Arial" panose="020B0604020202020204" pitchFamily="34" charset="0"/>
                </a:rPr>
                <a:t>COMPETITION </a:t>
              </a:r>
            </a:p>
            <a:p>
              <a:pPr lvl="0" algn="ctr"/>
              <a:r>
                <a:rPr lang="en-US" b="1" dirty="0">
                  <a:solidFill>
                    <a:schemeClr val="bg1"/>
                  </a:solidFill>
                  <a:latin typeface="Arial" panose="020B0604020202020204" pitchFamily="34" charset="0"/>
                  <a:cs typeface="Arial" panose="020B0604020202020204" pitchFamily="34" charset="0"/>
                </a:rPr>
                <a:t>(high overlap)</a:t>
              </a:r>
            </a:p>
            <a:p>
              <a:pPr lvl="0" algn="ctr"/>
              <a:r>
                <a:rPr lang="en-US" dirty="0">
                  <a:solidFill>
                    <a:schemeClr val="bg1"/>
                  </a:solidFill>
                  <a:latin typeface="Arial" panose="020B0604020202020204" pitchFamily="34" charset="0"/>
                  <a:cs typeface="Arial" panose="020B0604020202020204" pitchFamily="34" charset="0"/>
                </a:rPr>
                <a:t>Briefly list </a:t>
              </a:r>
              <a:r>
                <a:rPr lang="en-US" dirty="0" smtClean="0">
                  <a:solidFill>
                    <a:schemeClr val="bg1"/>
                  </a:solidFill>
                  <a:latin typeface="Arial" panose="020B0604020202020204" pitchFamily="34" charset="0"/>
                  <a:cs typeface="Arial" panose="020B0604020202020204" pitchFamily="34" charset="0"/>
                </a:rPr>
                <a:t>competition</a:t>
              </a:r>
              <a:endParaRPr lang="en-US"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2598296" y="4931758"/>
              <a:ext cx="1723168" cy="1448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latin typeface="Arial" panose="020B0604020202020204" pitchFamily="34" charset="0"/>
                  <a:cs typeface="Arial" panose="020B0604020202020204" pitchFamily="34" charset="0"/>
                </a:rPr>
                <a:t>SUPPLIER </a:t>
              </a:r>
              <a:r>
                <a:rPr lang="en-US" sz="1400" dirty="0" smtClean="0">
                  <a:latin typeface="Arial" panose="020B0604020202020204" pitchFamily="34" charset="0"/>
                  <a:cs typeface="Arial" panose="020B0604020202020204" pitchFamily="34" charset="0"/>
                </a:rPr>
                <a:t>POWER</a:t>
              </a:r>
            </a:p>
            <a:p>
              <a:pPr lvl="0" algn="ctr"/>
              <a:r>
                <a:rPr lang="en-US" sz="1200" dirty="0" smtClean="0">
                  <a:latin typeface="Arial" panose="020B0604020202020204" pitchFamily="34" charset="0"/>
                  <a:cs typeface="Arial" panose="020B0604020202020204" pitchFamily="34" charset="0"/>
                </a:rPr>
                <a:t>(</a:t>
              </a:r>
              <a:r>
                <a:rPr lang="en-US" sz="1200" dirty="0">
                  <a:latin typeface="Arial" panose="020B0604020202020204" pitchFamily="34" charset="0"/>
                  <a:cs typeface="Arial" panose="020B0604020202020204" pitchFamily="34" charset="0"/>
                </a:rPr>
                <a:t>high</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6" name="Rectangle 5"/>
            <p:cNvSpPr/>
            <p:nvPr/>
          </p:nvSpPr>
          <p:spPr>
            <a:xfrm>
              <a:off x="429361" y="5286466"/>
              <a:ext cx="2014780" cy="738664"/>
            </a:xfrm>
            <a:prstGeom prst="rect">
              <a:avLst/>
            </a:prstGeom>
          </p:spPr>
          <p:txBody>
            <a:bodyPr wrap="square">
              <a:spAutoFit/>
            </a:bodyPr>
            <a:lstStyle/>
            <a:p>
              <a:pPr lvl="0" algn="r"/>
              <a:r>
                <a:rPr lang="en-US" sz="1400" dirty="0">
                  <a:latin typeface="Arial" panose="020B0604020202020204" pitchFamily="34" charset="0"/>
                  <a:cs typeface="Arial" panose="020B0604020202020204" pitchFamily="34" charset="0"/>
                </a:rPr>
                <a:t>Brief explanation of why you’ve ranked this at low, medium or high</a:t>
              </a:r>
            </a:p>
          </p:txBody>
        </p:sp>
        <p:cxnSp>
          <p:nvCxnSpPr>
            <p:cNvPr id="7" name="Elbow Connector 6"/>
            <p:cNvCxnSpPr>
              <a:stCxn id="4" idx="3"/>
              <a:endCxn id="3" idx="3"/>
            </p:cNvCxnSpPr>
            <p:nvPr/>
          </p:nvCxnSpPr>
          <p:spPr>
            <a:xfrm flipV="1">
              <a:off x="4321464" y="5266224"/>
              <a:ext cx="869326" cy="389574"/>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598296" y="2181299"/>
              <a:ext cx="1723168" cy="1448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latin typeface="Arial" panose="020B0604020202020204" pitchFamily="34" charset="0"/>
                  <a:cs typeface="Arial" panose="020B0604020202020204" pitchFamily="34" charset="0"/>
                </a:rPr>
                <a:t>SUBSTITUTION </a:t>
              </a:r>
              <a:r>
                <a:rPr lang="en-US" sz="1200" dirty="0">
                  <a:latin typeface="Arial" panose="020B0604020202020204" pitchFamily="34" charset="0"/>
                  <a:cs typeface="Arial" panose="020B0604020202020204" pitchFamily="34" charset="0"/>
                </a:rPr>
                <a:t>(medium</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cxnSp>
          <p:nvCxnSpPr>
            <p:cNvPr id="13" name="Elbow Connector 12"/>
            <p:cNvCxnSpPr>
              <a:stCxn id="12" idx="3"/>
              <a:endCxn id="3" idx="1"/>
            </p:cNvCxnSpPr>
            <p:nvPr/>
          </p:nvCxnSpPr>
          <p:spPr>
            <a:xfrm>
              <a:off x="4321464" y="2905339"/>
              <a:ext cx="869326" cy="550465"/>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825567" y="4931758"/>
              <a:ext cx="1723168" cy="1448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latin typeface="Arial" panose="020B0604020202020204" pitchFamily="34" charset="0"/>
                  <a:cs typeface="Arial" panose="020B0604020202020204" pitchFamily="34" charset="0"/>
                </a:rPr>
                <a:t>NEW ENTRANTS </a:t>
              </a:r>
              <a:r>
                <a:rPr lang="en-US" sz="1200" dirty="0">
                  <a:latin typeface="Arial" panose="020B0604020202020204" pitchFamily="34" charset="0"/>
                  <a:cs typeface="Arial" panose="020B0604020202020204" pitchFamily="34" charset="0"/>
                </a:rPr>
                <a:t>(medium</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22" name="Rectangle 21"/>
            <p:cNvSpPr/>
            <p:nvPr/>
          </p:nvSpPr>
          <p:spPr>
            <a:xfrm>
              <a:off x="7825567" y="2181299"/>
              <a:ext cx="1723168" cy="1448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400" dirty="0">
                  <a:latin typeface="Arial" panose="020B0604020202020204" pitchFamily="34" charset="0"/>
                  <a:cs typeface="Arial" panose="020B0604020202020204" pitchFamily="34" charset="0"/>
                </a:rPr>
                <a:t>BUYER POWER </a:t>
              </a:r>
              <a:r>
                <a:rPr lang="en-US" sz="1200" dirty="0">
                  <a:latin typeface="Arial" panose="020B0604020202020204" pitchFamily="34" charset="0"/>
                  <a:cs typeface="Arial" panose="020B0604020202020204" pitchFamily="34" charset="0"/>
                </a:rPr>
                <a:t>(medium</a:t>
              </a:r>
              <a:r>
                <a:rPr lang="en-US" sz="1200" dirty="0" smtClean="0">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cxnSp>
          <p:nvCxnSpPr>
            <p:cNvPr id="23" name="Elbow Connector 22"/>
            <p:cNvCxnSpPr>
              <a:stCxn id="22" idx="1"/>
              <a:endCxn id="3" idx="7"/>
            </p:cNvCxnSpPr>
            <p:nvPr/>
          </p:nvCxnSpPr>
          <p:spPr>
            <a:xfrm rot="10800000" flipV="1">
              <a:off x="7001211" y="2905338"/>
              <a:ext cx="824357" cy="550465"/>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1" idx="1"/>
              <a:endCxn id="3" idx="5"/>
            </p:cNvCxnSpPr>
            <p:nvPr/>
          </p:nvCxnSpPr>
          <p:spPr>
            <a:xfrm rot="10800000">
              <a:off x="7001211" y="5266224"/>
              <a:ext cx="824357" cy="389574"/>
            </a:xfrm>
            <a:prstGeom prst="bentConnector2">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29587" y="2643728"/>
              <a:ext cx="1814554" cy="523220"/>
            </a:xfrm>
            <a:prstGeom prst="rect">
              <a:avLst/>
            </a:prstGeom>
          </p:spPr>
          <p:txBody>
            <a:bodyPr wrap="square">
              <a:spAutoFit/>
            </a:bodyPr>
            <a:lstStyle/>
            <a:p>
              <a:pPr lvl="0" algn="r"/>
              <a:r>
                <a:rPr lang="en-US" sz="1400" dirty="0">
                  <a:solidFill>
                    <a:schemeClr val="tx2">
                      <a:lumMod val="75000"/>
                    </a:schemeClr>
                  </a:solidFill>
                  <a:latin typeface="Arial" panose="020B0604020202020204" pitchFamily="34" charset="0"/>
                  <a:cs typeface="Arial" panose="020B0604020202020204" pitchFamily="34" charset="0"/>
                </a:rPr>
                <a:t>Short list of substitute products</a:t>
              </a:r>
            </a:p>
          </p:txBody>
        </p:sp>
        <p:sp>
          <p:nvSpPr>
            <p:cNvPr id="34" name="Rectangle 33"/>
            <p:cNvSpPr/>
            <p:nvPr/>
          </p:nvSpPr>
          <p:spPr>
            <a:xfrm>
              <a:off x="9665672" y="2643728"/>
              <a:ext cx="1989348" cy="523220"/>
            </a:xfrm>
            <a:prstGeom prst="rect">
              <a:avLst/>
            </a:prstGeom>
          </p:spPr>
          <p:txBody>
            <a:bodyPr wrap="square">
              <a:spAutoFit/>
            </a:bodyPr>
            <a:lstStyle/>
            <a:p>
              <a:pPr lvl="0"/>
              <a:r>
                <a:rPr lang="en-US" sz="1400" dirty="0">
                  <a:solidFill>
                    <a:schemeClr val="tx2">
                      <a:lumMod val="75000"/>
                    </a:schemeClr>
                  </a:solidFill>
                  <a:latin typeface="Arial" panose="020B0604020202020204" pitchFamily="34" charset="0"/>
                  <a:cs typeface="Arial" panose="020B0604020202020204" pitchFamily="34" charset="0"/>
                </a:rPr>
                <a:t>Relevant info such as switching costs</a:t>
              </a:r>
            </a:p>
          </p:txBody>
        </p:sp>
        <p:sp>
          <p:nvSpPr>
            <p:cNvPr id="35" name="Rectangle 34"/>
            <p:cNvSpPr/>
            <p:nvPr/>
          </p:nvSpPr>
          <p:spPr>
            <a:xfrm>
              <a:off x="9665672" y="5266224"/>
              <a:ext cx="2131588" cy="738664"/>
            </a:xfrm>
            <a:prstGeom prst="rect">
              <a:avLst/>
            </a:prstGeom>
          </p:spPr>
          <p:txBody>
            <a:bodyPr wrap="square">
              <a:spAutoFit/>
            </a:bodyPr>
            <a:lstStyle/>
            <a:p>
              <a:pPr lvl="0"/>
              <a:r>
                <a:rPr lang="en-US" sz="1400" dirty="0"/>
                <a:t>Brief explanation of why you’ve ranked this at low, medium or high</a:t>
              </a:r>
            </a:p>
          </p:txBody>
        </p:sp>
      </p:grpSp>
      <p:sp>
        <p:nvSpPr>
          <p:cNvPr id="16" name="Title 1"/>
          <p:cNvSpPr txBox="1">
            <a:spLocks/>
          </p:cNvSpPr>
          <p:nvPr/>
        </p:nvSpPr>
        <p:spPr>
          <a:xfrm>
            <a:off x="844447" y="834175"/>
            <a:ext cx="10503108"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Macro Environmental Analysis</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
        <p:nvSpPr>
          <p:cNvPr id="5" name="Rectangle 4"/>
          <p:cNvSpPr/>
          <p:nvPr/>
        </p:nvSpPr>
        <p:spPr>
          <a:xfrm>
            <a:off x="5046065" y="1571515"/>
            <a:ext cx="2099870" cy="369332"/>
          </a:xfrm>
          <a:prstGeom prst="rect">
            <a:avLst/>
          </a:prstGeom>
        </p:spPr>
        <p:txBody>
          <a:bodyPr wrap="none">
            <a:spAutoFit/>
          </a:bodyPr>
          <a:lstStyle/>
          <a:p>
            <a:pPr algn="ctr"/>
            <a:r>
              <a:rPr lang="en-US" dirty="0">
                <a:solidFill>
                  <a:schemeClr val="tx2">
                    <a:lumMod val="75000"/>
                  </a:schemeClr>
                </a:solidFill>
                <a:latin typeface="Arial" panose="020B0604020202020204" pitchFamily="34" charset="0"/>
                <a:cs typeface="Arial" panose="020B0604020202020204" pitchFamily="34" charset="0"/>
              </a:rPr>
              <a:t>Porter’s five forces</a:t>
            </a:r>
          </a:p>
        </p:txBody>
      </p:sp>
    </p:spTree>
    <p:extLst>
      <p:ext uri="{BB962C8B-B14F-4D97-AF65-F5344CB8AC3E}">
        <p14:creationId xmlns:p14="http://schemas.microsoft.com/office/powerpoint/2010/main" val="78814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13</a:t>
            </a:fld>
            <a:endParaRPr lang="en-US"/>
          </a:p>
        </p:txBody>
      </p:sp>
      <p:sp>
        <p:nvSpPr>
          <p:cNvPr id="3" name="Title 1"/>
          <p:cNvSpPr txBox="1">
            <a:spLocks/>
          </p:cNvSpPr>
          <p:nvPr/>
        </p:nvSpPr>
        <p:spPr>
          <a:xfrm>
            <a:off x="1036427" y="834175"/>
            <a:ext cx="10119148"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Financial Performance</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grpSp>
        <p:nvGrpSpPr>
          <p:cNvPr id="4" name="Group 3"/>
          <p:cNvGrpSpPr/>
          <p:nvPr/>
        </p:nvGrpSpPr>
        <p:grpSpPr>
          <a:xfrm>
            <a:off x="0" y="2075166"/>
            <a:ext cx="2438400" cy="3905572"/>
            <a:chOff x="0" y="2075166"/>
            <a:chExt cx="2438400" cy="3905572"/>
          </a:xfrm>
        </p:grpSpPr>
        <p:sp>
          <p:nvSpPr>
            <p:cNvPr id="5" name="Rectangle 4"/>
            <p:cNvSpPr/>
            <p:nvPr/>
          </p:nvSpPr>
          <p:spPr>
            <a:xfrm>
              <a:off x="0" y="2075166"/>
              <a:ext cx="2438400" cy="1952786"/>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4027952"/>
              <a:ext cx="2438400" cy="1952786"/>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A simple-to-read slide (or two) with how the company is performing against its competitors (remember this is the industry section</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grpSp>
      <p:grpSp>
        <p:nvGrpSpPr>
          <p:cNvPr id="16" name="Group 15"/>
          <p:cNvGrpSpPr/>
          <p:nvPr/>
        </p:nvGrpSpPr>
        <p:grpSpPr>
          <a:xfrm>
            <a:off x="2438400" y="2075166"/>
            <a:ext cx="2438400" cy="3905572"/>
            <a:chOff x="2438400" y="2075166"/>
            <a:chExt cx="2438400" cy="3905572"/>
          </a:xfrm>
        </p:grpSpPr>
        <p:sp>
          <p:nvSpPr>
            <p:cNvPr id="7" name="Rectangle 6"/>
            <p:cNvSpPr/>
            <p:nvPr/>
          </p:nvSpPr>
          <p:spPr>
            <a:xfrm>
              <a:off x="2438400" y="2075166"/>
              <a:ext cx="2438400" cy="1952786"/>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Use industry </a:t>
              </a:r>
              <a:r>
                <a:rPr lang="en-US" sz="1600" dirty="0" smtClean="0">
                  <a:latin typeface="Arial" panose="020B0604020202020204" pitchFamily="34" charset="0"/>
                  <a:cs typeface="Arial" panose="020B0604020202020204" pitchFamily="34" charset="0"/>
                </a:rPr>
                <a:t>benchmarks</a:t>
              </a:r>
              <a:endParaRPr lang="en-US" sz="1600" dirty="0">
                <a:latin typeface="Arial" panose="020B0604020202020204" pitchFamily="34" charset="0"/>
                <a:cs typeface="Arial" panose="020B0604020202020204" pitchFamily="34" charset="0"/>
              </a:endParaRPr>
            </a:p>
          </p:txBody>
        </p:sp>
        <p:sp>
          <p:nvSpPr>
            <p:cNvPr id="8" name="Rectangle 7"/>
            <p:cNvSpPr/>
            <p:nvPr/>
          </p:nvSpPr>
          <p:spPr>
            <a:xfrm>
              <a:off x="2438400" y="4027952"/>
              <a:ext cx="2438400" cy="1952786"/>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876800" y="2075166"/>
            <a:ext cx="2438400" cy="3905572"/>
            <a:chOff x="4876800" y="2075166"/>
            <a:chExt cx="2438400" cy="3905572"/>
          </a:xfrm>
        </p:grpSpPr>
        <p:sp>
          <p:nvSpPr>
            <p:cNvPr id="9" name="Rectangle 8"/>
            <p:cNvSpPr/>
            <p:nvPr/>
          </p:nvSpPr>
          <p:spPr>
            <a:xfrm>
              <a:off x="4876800" y="2075166"/>
              <a:ext cx="2438400" cy="1952786"/>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876800" y="4027952"/>
              <a:ext cx="2438400" cy="1952786"/>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 get information from company reports or Reuters, Google Finance, </a:t>
              </a:r>
              <a:r>
                <a:rPr lang="en-US" dirty="0" err="1"/>
                <a:t>etc</a:t>
              </a:r>
              <a:endParaRPr lang="en-US" dirty="0"/>
            </a:p>
          </p:txBody>
        </p:sp>
      </p:grpSp>
      <p:grpSp>
        <p:nvGrpSpPr>
          <p:cNvPr id="18" name="Group 17"/>
          <p:cNvGrpSpPr/>
          <p:nvPr/>
        </p:nvGrpSpPr>
        <p:grpSpPr>
          <a:xfrm>
            <a:off x="7315200" y="2075166"/>
            <a:ext cx="2438400" cy="3905572"/>
            <a:chOff x="7315200" y="2075166"/>
            <a:chExt cx="2438400" cy="3905572"/>
          </a:xfrm>
        </p:grpSpPr>
        <p:sp>
          <p:nvSpPr>
            <p:cNvPr id="11" name="Rectangle 10"/>
            <p:cNvSpPr/>
            <p:nvPr/>
          </p:nvSpPr>
          <p:spPr>
            <a:xfrm>
              <a:off x="7315200" y="2075166"/>
              <a:ext cx="2438400" cy="195278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Don’t overwhelm them with numbers– only put numbers in that you’ll speak about and that matter to the </a:t>
              </a:r>
              <a:r>
                <a:rPr lang="en-US" dirty="0" smtClean="0"/>
                <a:t>challenge</a:t>
              </a:r>
              <a:endParaRPr lang="en-US" dirty="0"/>
            </a:p>
          </p:txBody>
        </p:sp>
        <p:sp>
          <p:nvSpPr>
            <p:cNvPr id="12" name="Rectangle 11"/>
            <p:cNvSpPr/>
            <p:nvPr/>
          </p:nvSpPr>
          <p:spPr>
            <a:xfrm>
              <a:off x="7315200" y="4027952"/>
              <a:ext cx="2438400" cy="1952786"/>
            </a:xfrm>
            <a:prstGeom prst="rect">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9753600" y="2075166"/>
            <a:ext cx="2438400" cy="3905572"/>
            <a:chOff x="9753600" y="2075166"/>
            <a:chExt cx="2438400" cy="3905572"/>
          </a:xfrm>
        </p:grpSpPr>
        <p:sp>
          <p:nvSpPr>
            <p:cNvPr id="13" name="Rectangle 12"/>
            <p:cNvSpPr/>
            <p:nvPr/>
          </p:nvSpPr>
          <p:spPr>
            <a:xfrm>
              <a:off x="9753600" y="2075166"/>
              <a:ext cx="2438400" cy="1952786"/>
            </a:xfrm>
            <a:prstGeom prst="rect">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53600" y="4027952"/>
              <a:ext cx="2438400" cy="1952786"/>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graphs and charts to bring order and increase </a:t>
              </a:r>
              <a:r>
                <a:rPr lang="en-US" dirty="0" smtClean="0"/>
                <a:t>readability</a:t>
              </a:r>
              <a:endParaRPr lang="en-US" dirty="0"/>
            </a:p>
          </p:txBody>
        </p:sp>
      </p:grpSp>
      <p:pic>
        <p:nvPicPr>
          <p:cNvPr id="15" name="Picture 14"/>
          <p:cNvPicPr>
            <a:picLocks noChangeAspect="1"/>
          </p:cNvPicPr>
          <p:nvPr/>
        </p:nvPicPr>
        <p:blipFill rotWithShape="1">
          <a:blip r:embed="rId8">
            <a:extLst>
              <a:ext uri="{28A0092B-C50C-407E-A947-70E740481C1C}">
                <a14:useLocalDpi xmlns:a14="http://schemas.microsoft.com/office/drawing/2010/main"/>
              </a:ext>
            </a:extLst>
          </a:blip>
          <a:srcRect b="38596"/>
          <a:stretch/>
        </p:blipFill>
        <p:spPr>
          <a:xfrm>
            <a:off x="0" y="5980738"/>
            <a:ext cx="12191999" cy="272578"/>
          </a:xfrm>
          <a:prstGeom prst="rect">
            <a:avLst/>
          </a:prstGeom>
        </p:spPr>
      </p:pic>
    </p:spTree>
    <p:extLst>
      <p:ext uri="{BB962C8B-B14F-4D97-AF65-F5344CB8AC3E}">
        <p14:creationId xmlns:p14="http://schemas.microsoft.com/office/powerpoint/2010/main" val="47734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7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5"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strVal val="#ppt_w*0.70"/>
                                          </p:val>
                                        </p:tav>
                                        <p:tav tm="100000">
                                          <p:val>
                                            <p:strVal val="#ppt_w"/>
                                          </p:val>
                                        </p:tav>
                                      </p:tavLst>
                                    </p:anim>
                                    <p:anim calcmode="lin" valueType="num">
                                      <p:cBhvr>
                                        <p:cTn id="14" dur="500" fill="hold"/>
                                        <p:tgtEl>
                                          <p:spTgt spid="16"/>
                                        </p:tgtEl>
                                        <p:attrNameLst>
                                          <p:attrName>ppt_h</p:attrName>
                                        </p:attrNameLst>
                                      </p:cBhvr>
                                      <p:tavLst>
                                        <p:tav tm="0">
                                          <p:val>
                                            <p:strVal val="#ppt_h"/>
                                          </p:val>
                                        </p:tav>
                                        <p:tav tm="100000">
                                          <p:val>
                                            <p:strVal val="#ppt_h"/>
                                          </p:val>
                                        </p:tav>
                                      </p:tavLst>
                                    </p:anim>
                                    <p:animEffect transition="in" filter="fade">
                                      <p:cBhvr>
                                        <p:cTn id="15" dur="500"/>
                                        <p:tgtEl>
                                          <p:spTgt spid="16"/>
                                        </p:tgtEl>
                                      </p:cBhvr>
                                    </p:animEffect>
                                  </p:childTnLst>
                                </p:cTn>
                              </p:par>
                            </p:childTnLst>
                          </p:cTn>
                        </p:par>
                        <p:par>
                          <p:cTn id="16" fill="hold">
                            <p:stCondLst>
                              <p:cond delay="1000"/>
                            </p:stCondLst>
                            <p:childTnLst>
                              <p:par>
                                <p:cTn id="17" presetID="55"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strVal val="#ppt_w*0.70"/>
                                          </p:val>
                                        </p:tav>
                                        <p:tav tm="100000">
                                          <p:val>
                                            <p:strVal val="#ppt_w"/>
                                          </p:val>
                                        </p:tav>
                                      </p:tavLst>
                                    </p:anim>
                                    <p:anim calcmode="lin" valueType="num">
                                      <p:cBhvr>
                                        <p:cTn id="20" dur="500" fill="hold"/>
                                        <p:tgtEl>
                                          <p:spTgt spid="17"/>
                                        </p:tgtEl>
                                        <p:attrNameLst>
                                          <p:attrName>ppt_h</p:attrName>
                                        </p:attrNameLst>
                                      </p:cBhvr>
                                      <p:tavLst>
                                        <p:tav tm="0">
                                          <p:val>
                                            <p:strVal val="#ppt_h"/>
                                          </p:val>
                                        </p:tav>
                                        <p:tav tm="100000">
                                          <p:val>
                                            <p:strVal val="#ppt_h"/>
                                          </p:val>
                                        </p:tav>
                                      </p:tavLst>
                                    </p:anim>
                                    <p:animEffect transition="in" filter="fade">
                                      <p:cBhvr>
                                        <p:cTn id="21" dur="500"/>
                                        <p:tgtEl>
                                          <p:spTgt spid="17"/>
                                        </p:tgtEl>
                                      </p:cBhvr>
                                    </p:animEffect>
                                  </p:childTnLst>
                                </p:cTn>
                              </p:par>
                            </p:childTnLst>
                          </p:cTn>
                        </p:par>
                        <p:par>
                          <p:cTn id="22" fill="hold">
                            <p:stCondLst>
                              <p:cond delay="1500"/>
                            </p:stCondLst>
                            <p:childTnLst>
                              <p:par>
                                <p:cTn id="23" presetID="55"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strVal val="#ppt_w*0.70"/>
                                          </p:val>
                                        </p:tav>
                                        <p:tav tm="100000">
                                          <p:val>
                                            <p:strVal val="#ppt_w"/>
                                          </p:val>
                                        </p:tav>
                                      </p:tavLst>
                                    </p:anim>
                                    <p:anim calcmode="lin" valueType="num">
                                      <p:cBhvr>
                                        <p:cTn id="26" dur="500" fill="hold"/>
                                        <p:tgtEl>
                                          <p:spTgt spid="18"/>
                                        </p:tgtEl>
                                        <p:attrNameLst>
                                          <p:attrName>ppt_h</p:attrName>
                                        </p:attrNameLst>
                                      </p:cBhvr>
                                      <p:tavLst>
                                        <p:tav tm="0">
                                          <p:val>
                                            <p:strVal val="#ppt_h"/>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5"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strVal val="#ppt_w*0.70"/>
                                          </p:val>
                                        </p:tav>
                                        <p:tav tm="100000">
                                          <p:val>
                                            <p:strVal val="#ppt_w"/>
                                          </p:val>
                                        </p:tav>
                                      </p:tavLst>
                                    </p:anim>
                                    <p:anim calcmode="lin" valueType="num">
                                      <p:cBhvr>
                                        <p:cTn id="32" dur="500" fill="hold"/>
                                        <p:tgtEl>
                                          <p:spTgt spid="19"/>
                                        </p:tgtEl>
                                        <p:attrNameLst>
                                          <p:attrName>ppt_h</p:attrName>
                                        </p:attrNameLst>
                                      </p:cBhvr>
                                      <p:tavLst>
                                        <p:tav tm="0">
                                          <p:val>
                                            <p:strVal val="#ppt_h"/>
                                          </p:val>
                                        </p:tav>
                                        <p:tav tm="100000">
                                          <p:val>
                                            <p:strVal val="#ppt_h"/>
                                          </p:val>
                                        </p:tav>
                                      </p:tavLst>
                                    </p:anim>
                                    <p:animEffect transition="in" filter="fade">
                                      <p:cBhvr>
                                        <p:cTn id="33" dur="500"/>
                                        <p:tgtEl>
                                          <p:spTgt spid="19"/>
                                        </p:tgtEl>
                                      </p:cBhvr>
                                    </p:animEffect>
                                  </p:childTnLst>
                                </p:cTn>
                              </p:par>
                            </p:childTnLst>
                          </p:cTn>
                        </p:par>
                        <p:par>
                          <p:cTn id="34" fill="hold">
                            <p:stCondLst>
                              <p:cond delay="2500"/>
                            </p:stCondLst>
                            <p:childTnLst>
                              <p:par>
                                <p:cTn id="35" presetID="16" presetClass="entr" presetSubtype="21"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arn(inVertic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138658" y="144463"/>
            <a:ext cx="798512" cy="365125"/>
          </a:xfrm>
        </p:spPr>
        <p:txBody>
          <a:bodyPr/>
          <a:lstStyle/>
          <a:p>
            <a:fld id="{17DD5B90-2C30-41D4-97A6-9561A82B10EF}" type="slidenum">
              <a:rPr lang="en-US" smtClean="0"/>
              <a:t>14</a:t>
            </a:fld>
            <a:endParaRPr lang="en-US" dirty="0"/>
          </a:p>
        </p:txBody>
      </p:sp>
      <p:sp>
        <p:nvSpPr>
          <p:cNvPr id="3" name="Rectangle 2"/>
          <p:cNvSpPr/>
          <p:nvPr/>
        </p:nvSpPr>
        <p:spPr>
          <a:xfrm>
            <a:off x="0" y="4107051"/>
            <a:ext cx="9639946" cy="1673817"/>
          </a:xfrm>
          <a:prstGeom prst="rect">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1175"/>
            <a:r>
              <a:rPr lang="en-US" sz="7200" dirty="0">
                <a:solidFill>
                  <a:schemeClr val="bg1"/>
                </a:solidFill>
                <a:latin typeface="Arial" panose="020B0604020202020204" pitchFamily="34" charset="0"/>
                <a:cs typeface="Arial" panose="020B0604020202020204" pitchFamily="34" charset="0"/>
              </a:rPr>
              <a:t>c</a:t>
            </a:r>
            <a:r>
              <a:rPr lang="en-US" sz="7200" dirty="0" smtClean="0">
                <a:solidFill>
                  <a:schemeClr val="bg1"/>
                </a:solidFill>
                <a:latin typeface="Arial" panose="020B0604020202020204" pitchFamily="34" charset="0"/>
                <a:cs typeface="Arial" panose="020B0604020202020204" pitchFamily="34" charset="0"/>
              </a:rPr>
              <a:t>ompany analysis</a:t>
            </a:r>
            <a:endParaRPr lang="en-US" sz="7200"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9841424" y="4107050"/>
            <a:ext cx="2350576" cy="16738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00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12192000" cy="4350774"/>
          </a:xfrm>
          <a:prstGeom prst="rect">
            <a:avLst/>
          </a:prstGeom>
        </p:spPr>
      </p:pic>
      <p:pic>
        <p:nvPicPr>
          <p:cNvPr id="20" name="Picture 2" descr="E:\cloud\drive\websites\slidemodel\logo\sebastian\slidemodel-logo-trans.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045993" y="203736"/>
            <a:ext cx="1411851" cy="267264"/>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Rounded Rectangle 21"/>
          <p:cNvSpPr/>
          <p:nvPr/>
        </p:nvSpPr>
        <p:spPr>
          <a:xfrm>
            <a:off x="11522399" y="94072"/>
            <a:ext cx="457200" cy="457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8127999" y="4336025"/>
            <a:ext cx="4064001" cy="2566220"/>
            <a:chOff x="8127999" y="4336025"/>
            <a:chExt cx="4064001" cy="2566220"/>
          </a:xfrm>
        </p:grpSpPr>
        <p:sp>
          <p:nvSpPr>
            <p:cNvPr id="10" name="Rectangle 9"/>
            <p:cNvSpPr/>
            <p:nvPr/>
          </p:nvSpPr>
          <p:spPr>
            <a:xfrm>
              <a:off x="8127999" y="4336025"/>
              <a:ext cx="4064001" cy="25662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latin typeface="Arial" panose="020B0604020202020204" pitchFamily="34" charset="0"/>
                <a:cs typeface="Arial" panose="020B0604020202020204" pitchFamily="34" charset="0"/>
              </a:endParaRPr>
            </a:p>
            <a:p>
              <a:pPr algn="ctr"/>
              <a:endParaRPr lang="en-US" sz="1600" dirty="0">
                <a:latin typeface="Arial" panose="020B0604020202020204" pitchFamily="34" charset="0"/>
                <a:cs typeface="Arial" panose="020B0604020202020204" pitchFamily="34" charset="0"/>
              </a:endParaRPr>
            </a:p>
            <a:p>
              <a:pPr algn="ctr"/>
              <a:endParaRPr lang="en-US" sz="1600" dirty="0" smtClean="0">
                <a:latin typeface="Arial" panose="020B0604020202020204" pitchFamily="34" charset="0"/>
                <a:cs typeface="Arial" panose="020B0604020202020204" pitchFamily="34" charset="0"/>
              </a:endParaRPr>
            </a:p>
            <a:p>
              <a:pPr algn="ctr"/>
              <a:r>
                <a:rPr lang="en-US" sz="1600" dirty="0" smtClean="0">
                  <a:latin typeface="Arial" panose="020B0604020202020204" pitchFamily="34" charset="0"/>
                  <a:cs typeface="Arial" panose="020B0604020202020204" pitchFamily="34" charset="0"/>
                </a:rPr>
                <a:t>I’ve </a:t>
              </a:r>
              <a:r>
                <a:rPr lang="en-US" sz="1600" dirty="0">
                  <a:latin typeface="Arial" panose="020B0604020202020204" pitchFamily="34" charset="0"/>
                  <a:cs typeface="Arial" panose="020B0604020202020204" pitchFamily="34" charset="0"/>
                </a:rPr>
                <a:t>included some examples on the next few slides of frameworks you </a:t>
              </a:r>
              <a:r>
                <a:rPr lang="en-US" sz="1600" dirty="0" smtClean="0">
                  <a:latin typeface="Arial" panose="020B0604020202020204" pitchFamily="34" charset="0"/>
                  <a:cs typeface="Arial" panose="020B0604020202020204" pitchFamily="34" charset="0"/>
                </a:rPr>
                <a:t>could</a:t>
              </a:r>
              <a:endParaRPr lang="en-US" sz="1600" dirty="0">
                <a:latin typeface="Arial" panose="020B0604020202020204" pitchFamily="34" charset="0"/>
                <a:cs typeface="Arial" panose="020B0604020202020204" pitchFamily="34" charset="0"/>
              </a:endParaRPr>
            </a:p>
          </p:txBody>
        </p:sp>
        <p:sp>
          <p:nvSpPr>
            <p:cNvPr id="26" name="Freeform 16"/>
            <p:cNvSpPr>
              <a:spLocks noEditPoints="1"/>
            </p:cNvSpPr>
            <p:nvPr/>
          </p:nvSpPr>
          <p:spPr bwMode="auto">
            <a:xfrm>
              <a:off x="9790574" y="4696535"/>
              <a:ext cx="808038" cy="808037"/>
            </a:xfrm>
            <a:custGeom>
              <a:avLst/>
              <a:gdLst>
                <a:gd name="T0" fmla="*/ 1603 w 3563"/>
                <a:gd name="T1" fmla="*/ 2494 h 3563"/>
                <a:gd name="T2" fmla="*/ 1603 w 3563"/>
                <a:gd name="T3" fmla="*/ 1995 h 3563"/>
                <a:gd name="T4" fmla="*/ 1881 w 3563"/>
                <a:gd name="T5" fmla="*/ 3 h 3563"/>
                <a:gd name="T6" fmla="*/ 2175 w 3563"/>
                <a:gd name="T7" fmla="*/ 45 h 3563"/>
                <a:gd name="T8" fmla="*/ 2458 w 3563"/>
                <a:gd name="T9" fmla="*/ 124 h 3563"/>
                <a:gd name="T10" fmla="*/ 2022 w 3563"/>
                <a:gd name="T11" fmla="*/ 376 h 3563"/>
                <a:gd name="T12" fmla="*/ 1782 w 3563"/>
                <a:gd name="T13" fmla="*/ 356 h 3563"/>
                <a:gd name="T14" fmla="*/ 1495 w 3563"/>
                <a:gd name="T15" fmla="*/ 385 h 3563"/>
                <a:gd name="T16" fmla="*/ 1229 w 3563"/>
                <a:gd name="T17" fmla="*/ 470 h 3563"/>
                <a:gd name="T18" fmla="*/ 986 w 3563"/>
                <a:gd name="T19" fmla="*/ 601 h 3563"/>
                <a:gd name="T20" fmla="*/ 775 w 3563"/>
                <a:gd name="T21" fmla="*/ 775 h 3563"/>
                <a:gd name="T22" fmla="*/ 601 w 3563"/>
                <a:gd name="T23" fmla="*/ 986 h 3563"/>
                <a:gd name="T24" fmla="*/ 470 w 3563"/>
                <a:gd name="T25" fmla="*/ 1229 h 3563"/>
                <a:gd name="T26" fmla="*/ 385 w 3563"/>
                <a:gd name="T27" fmla="*/ 1495 h 3563"/>
                <a:gd name="T28" fmla="*/ 356 w 3563"/>
                <a:gd name="T29" fmla="*/ 1782 h 3563"/>
                <a:gd name="T30" fmla="*/ 385 w 3563"/>
                <a:gd name="T31" fmla="*/ 2068 h 3563"/>
                <a:gd name="T32" fmla="*/ 470 w 3563"/>
                <a:gd name="T33" fmla="*/ 2334 h 3563"/>
                <a:gd name="T34" fmla="*/ 601 w 3563"/>
                <a:gd name="T35" fmla="*/ 2577 h 3563"/>
                <a:gd name="T36" fmla="*/ 775 w 3563"/>
                <a:gd name="T37" fmla="*/ 2788 h 3563"/>
                <a:gd name="T38" fmla="*/ 986 w 3563"/>
                <a:gd name="T39" fmla="*/ 2962 h 3563"/>
                <a:gd name="T40" fmla="*/ 1229 w 3563"/>
                <a:gd name="T41" fmla="*/ 3093 h 3563"/>
                <a:gd name="T42" fmla="*/ 1495 w 3563"/>
                <a:gd name="T43" fmla="*/ 3178 h 3563"/>
                <a:gd name="T44" fmla="*/ 1782 w 3563"/>
                <a:gd name="T45" fmla="*/ 3207 h 3563"/>
                <a:gd name="T46" fmla="*/ 2068 w 3563"/>
                <a:gd name="T47" fmla="*/ 3178 h 3563"/>
                <a:gd name="T48" fmla="*/ 2334 w 3563"/>
                <a:gd name="T49" fmla="*/ 3093 h 3563"/>
                <a:gd name="T50" fmla="*/ 2577 w 3563"/>
                <a:gd name="T51" fmla="*/ 2962 h 3563"/>
                <a:gd name="T52" fmla="*/ 2788 w 3563"/>
                <a:gd name="T53" fmla="*/ 2788 h 3563"/>
                <a:gd name="T54" fmla="*/ 2962 w 3563"/>
                <a:gd name="T55" fmla="*/ 2577 h 3563"/>
                <a:gd name="T56" fmla="*/ 3093 w 3563"/>
                <a:gd name="T57" fmla="*/ 2334 h 3563"/>
                <a:gd name="T58" fmla="*/ 3178 w 3563"/>
                <a:gd name="T59" fmla="*/ 2068 h 3563"/>
                <a:gd name="T60" fmla="*/ 3207 w 3563"/>
                <a:gd name="T61" fmla="*/ 1782 h 3563"/>
                <a:gd name="T62" fmla="*/ 3550 w 3563"/>
                <a:gd name="T63" fmla="*/ 1996 h 3563"/>
                <a:gd name="T64" fmla="*/ 3484 w 3563"/>
                <a:gd name="T65" fmla="*/ 2303 h 3563"/>
                <a:gd name="T66" fmla="*/ 3368 w 3563"/>
                <a:gd name="T67" fmla="*/ 2589 h 3563"/>
                <a:gd name="T68" fmla="*/ 3206 w 3563"/>
                <a:gd name="T69" fmla="*/ 2848 h 3563"/>
                <a:gd name="T70" fmla="*/ 3003 w 3563"/>
                <a:gd name="T71" fmla="*/ 3075 h 3563"/>
                <a:gd name="T72" fmla="*/ 2765 w 3563"/>
                <a:gd name="T73" fmla="*/ 3265 h 3563"/>
                <a:gd name="T74" fmla="*/ 2496 w 3563"/>
                <a:gd name="T75" fmla="*/ 3412 h 3563"/>
                <a:gd name="T76" fmla="*/ 2203 w 3563"/>
                <a:gd name="T77" fmla="*/ 3512 h 3563"/>
                <a:gd name="T78" fmla="*/ 1889 w 3563"/>
                <a:gd name="T79" fmla="*/ 3560 h 3563"/>
                <a:gd name="T80" fmla="*/ 1567 w 3563"/>
                <a:gd name="T81" fmla="*/ 3550 h 3563"/>
                <a:gd name="T82" fmla="*/ 1260 w 3563"/>
                <a:gd name="T83" fmla="*/ 3484 h 3563"/>
                <a:gd name="T84" fmla="*/ 974 w 3563"/>
                <a:gd name="T85" fmla="*/ 3368 h 3563"/>
                <a:gd name="T86" fmla="*/ 715 w 3563"/>
                <a:gd name="T87" fmla="*/ 3206 h 3563"/>
                <a:gd name="T88" fmla="*/ 488 w 3563"/>
                <a:gd name="T89" fmla="*/ 3003 h 3563"/>
                <a:gd name="T90" fmla="*/ 298 w 3563"/>
                <a:gd name="T91" fmla="*/ 2765 h 3563"/>
                <a:gd name="T92" fmla="*/ 151 w 3563"/>
                <a:gd name="T93" fmla="*/ 2496 h 3563"/>
                <a:gd name="T94" fmla="*/ 51 w 3563"/>
                <a:gd name="T95" fmla="*/ 2203 h 3563"/>
                <a:gd name="T96" fmla="*/ 3 w 3563"/>
                <a:gd name="T97" fmla="*/ 1889 h 3563"/>
                <a:gd name="T98" fmla="*/ 13 w 3563"/>
                <a:gd name="T99" fmla="*/ 1567 h 3563"/>
                <a:gd name="T100" fmla="*/ 79 w 3563"/>
                <a:gd name="T101" fmla="*/ 1260 h 3563"/>
                <a:gd name="T102" fmla="*/ 195 w 3563"/>
                <a:gd name="T103" fmla="*/ 974 h 3563"/>
                <a:gd name="T104" fmla="*/ 357 w 3563"/>
                <a:gd name="T105" fmla="*/ 715 h 3563"/>
                <a:gd name="T106" fmla="*/ 560 w 3563"/>
                <a:gd name="T107" fmla="*/ 488 h 3563"/>
                <a:gd name="T108" fmla="*/ 798 w 3563"/>
                <a:gd name="T109" fmla="*/ 298 h 3563"/>
                <a:gd name="T110" fmla="*/ 1067 w 3563"/>
                <a:gd name="T111" fmla="*/ 151 h 3563"/>
                <a:gd name="T112" fmla="*/ 1360 w 3563"/>
                <a:gd name="T113" fmla="*/ 51 h 3563"/>
                <a:gd name="T114" fmla="*/ 1674 w 3563"/>
                <a:gd name="T115" fmla="*/ 3 h 3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63" h="3563">
                  <a:moveTo>
                    <a:pt x="3135" y="463"/>
                  </a:moveTo>
                  <a:lnTo>
                    <a:pt x="3385" y="713"/>
                  </a:lnTo>
                  <a:lnTo>
                    <a:pt x="1603" y="2494"/>
                  </a:lnTo>
                  <a:lnTo>
                    <a:pt x="802" y="1693"/>
                  </a:lnTo>
                  <a:lnTo>
                    <a:pt x="1051" y="1442"/>
                  </a:lnTo>
                  <a:lnTo>
                    <a:pt x="1603" y="1995"/>
                  </a:lnTo>
                  <a:lnTo>
                    <a:pt x="3135" y="463"/>
                  </a:lnTo>
                  <a:close/>
                  <a:moveTo>
                    <a:pt x="1782" y="0"/>
                  </a:moveTo>
                  <a:lnTo>
                    <a:pt x="1881" y="3"/>
                  </a:lnTo>
                  <a:lnTo>
                    <a:pt x="1979" y="12"/>
                  </a:lnTo>
                  <a:lnTo>
                    <a:pt x="2077" y="27"/>
                  </a:lnTo>
                  <a:lnTo>
                    <a:pt x="2175" y="45"/>
                  </a:lnTo>
                  <a:lnTo>
                    <a:pt x="2271" y="68"/>
                  </a:lnTo>
                  <a:lnTo>
                    <a:pt x="2366" y="95"/>
                  </a:lnTo>
                  <a:lnTo>
                    <a:pt x="2458" y="124"/>
                  </a:lnTo>
                  <a:lnTo>
                    <a:pt x="2173" y="409"/>
                  </a:lnTo>
                  <a:lnTo>
                    <a:pt x="2099" y="391"/>
                  </a:lnTo>
                  <a:lnTo>
                    <a:pt x="2022" y="376"/>
                  </a:lnTo>
                  <a:lnTo>
                    <a:pt x="1946" y="365"/>
                  </a:lnTo>
                  <a:lnTo>
                    <a:pt x="1865" y="358"/>
                  </a:lnTo>
                  <a:lnTo>
                    <a:pt x="1782" y="356"/>
                  </a:lnTo>
                  <a:lnTo>
                    <a:pt x="1684" y="360"/>
                  </a:lnTo>
                  <a:lnTo>
                    <a:pt x="1589" y="370"/>
                  </a:lnTo>
                  <a:lnTo>
                    <a:pt x="1495" y="385"/>
                  </a:lnTo>
                  <a:lnTo>
                    <a:pt x="1404" y="408"/>
                  </a:lnTo>
                  <a:lnTo>
                    <a:pt x="1315" y="436"/>
                  </a:lnTo>
                  <a:lnTo>
                    <a:pt x="1229" y="470"/>
                  </a:lnTo>
                  <a:lnTo>
                    <a:pt x="1144" y="507"/>
                  </a:lnTo>
                  <a:lnTo>
                    <a:pt x="1064" y="552"/>
                  </a:lnTo>
                  <a:lnTo>
                    <a:pt x="986" y="601"/>
                  </a:lnTo>
                  <a:lnTo>
                    <a:pt x="912" y="654"/>
                  </a:lnTo>
                  <a:lnTo>
                    <a:pt x="842" y="713"/>
                  </a:lnTo>
                  <a:lnTo>
                    <a:pt x="775" y="775"/>
                  </a:lnTo>
                  <a:lnTo>
                    <a:pt x="713" y="842"/>
                  </a:lnTo>
                  <a:lnTo>
                    <a:pt x="654" y="912"/>
                  </a:lnTo>
                  <a:lnTo>
                    <a:pt x="601" y="986"/>
                  </a:lnTo>
                  <a:lnTo>
                    <a:pt x="552" y="1064"/>
                  </a:lnTo>
                  <a:lnTo>
                    <a:pt x="507" y="1144"/>
                  </a:lnTo>
                  <a:lnTo>
                    <a:pt x="470" y="1229"/>
                  </a:lnTo>
                  <a:lnTo>
                    <a:pt x="436" y="1315"/>
                  </a:lnTo>
                  <a:lnTo>
                    <a:pt x="408" y="1404"/>
                  </a:lnTo>
                  <a:lnTo>
                    <a:pt x="385" y="1495"/>
                  </a:lnTo>
                  <a:lnTo>
                    <a:pt x="370" y="1589"/>
                  </a:lnTo>
                  <a:lnTo>
                    <a:pt x="360" y="1684"/>
                  </a:lnTo>
                  <a:lnTo>
                    <a:pt x="356" y="1782"/>
                  </a:lnTo>
                  <a:lnTo>
                    <a:pt x="360" y="1879"/>
                  </a:lnTo>
                  <a:lnTo>
                    <a:pt x="370" y="1974"/>
                  </a:lnTo>
                  <a:lnTo>
                    <a:pt x="385" y="2068"/>
                  </a:lnTo>
                  <a:lnTo>
                    <a:pt x="408" y="2159"/>
                  </a:lnTo>
                  <a:lnTo>
                    <a:pt x="436" y="2248"/>
                  </a:lnTo>
                  <a:lnTo>
                    <a:pt x="470" y="2334"/>
                  </a:lnTo>
                  <a:lnTo>
                    <a:pt x="507" y="2419"/>
                  </a:lnTo>
                  <a:lnTo>
                    <a:pt x="552" y="2499"/>
                  </a:lnTo>
                  <a:lnTo>
                    <a:pt x="601" y="2577"/>
                  </a:lnTo>
                  <a:lnTo>
                    <a:pt x="654" y="2651"/>
                  </a:lnTo>
                  <a:lnTo>
                    <a:pt x="713" y="2721"/>
                  </a:lnTo>
                  <a:lnTo>
                    <a:pt x="775" y="2788"/>
                  </a:lnTo>
                  <a:lnTo>
                    <a:pt x="842" y="2850"/>
                  </a:lnTo>
                  <a:lnTo>
                    <a:pt x="912" y="2909"/>
                  </a:lnTo>
                  <a:lnTo>
                    <a:pt x="986" y="2962"/>
                  </a:lnTo>
                  <a:lnTo>
                    <a:pt x="1064" y="3011"/>
                  </a:lnTo>
                  <a:lnTo>
                    <a:pt x="1144" y="3056"/>
                  </a:lnTo>
                  <a:lnTo>
                    <a:pt x="1229" y="3093"/>
                  </a:lnTo>
                  <a:lnTo>
                    <a:pt x="1315" y="3127"/>
                  </a:lnTo>
                  <a:lnTo>
                    <a:pt x="1404" y="3155"/>
                  </a:lnTo>
                  <a:lnTo>
                    <a:pt x="1495" y="3178"/>
                  </a:lnTo>
                  <a:lnTo>
                    <a:pt x="1589" y="3193"/>
                  </a:lnTo>
                  <a:lnTo>
                    <a:pt x="1684" y="3203"/>
                  </a:lnTo>
                  <a:lnTo>
                    <a:pt x="1782" y="3207"/>
                  </a:lnTo>
                  <a:lnTo>
                    <a:pt x="1879" y="3203"/>
                  </a:lnTo>
                  <a:lnTo>
                    <a:pt x="1974" y="3193"/>
                  </a:lnTo>
                  <a:lnTo>
                    <a:pt x="2068" y="3178"/>
                  </a:lnTo>
                  <a:lnTo>
                    <a:pt x="2159" y="3155"/>
                  </a:lnTo>
                  <a:lnTo>
                    <a:pt x="2248" y="3127"/>
                  </a:lnTo>
                  <a:lnTo>
                    <a:pt x="2334" y="3093"/>
                  </a:lnTo>
                  <a:lnTo>
                    <a:pt x="2419" y="3056"/>
                  </a:lnTo>
                  <a:lnTo>
                    <a:pt x="2499" y="3011"/>
                  </a:lnTo>
                  <a:lnTo>
                    <a:pt x="2577" y="2962"/>
                  </a:lnTo>
                  <a:lnTo>
                    <a:pt x="2651" y="2909"/>
                  </a:lnTo>
                  <a:lnTo>
                    <a:pt x="2721" y="2850"/>
                  </a:lnTo>
                  <a:lnTo>
                    <a:pt x="2788" y="2788"/>
                  </a:lnTo>
                  <a:lnTo>
                    <a:pt x="2850" y="2721"/>
                  </a:lnTo>
                  <a:lnTo>
                    <a:pt x="2909" y="2651"/>
                  </a:lnTo>
                  <a:lnTo>
                    <a:pt x="2962" y="2577"/>
                  </a:lnTo>
                  <a:lnTo>
                    <a:pt x="3011" y="2499"/>
                  </a:lnTo>
                  <a:lnTo>
                    <a:pt x="3056" y="2419"/>
                  </a:lnTo>
                  <a:lnTo>
                    <a:pt x="3093" y="2334"/>
                  </a:lnTo>
                  <a:lnTo>
                    <a:pt x="3127" y="2248"/>
                  </a:lnTo>
                  <a:lnTo>
                    <a:pt x="3155" y="2159"/>
                  </a:lnTo>
                  <a:lnTo>
                    <a:pt x="3178" y="2068"/>
                  </a:lnTo>
                  <a:lnTo>
                    <a:pt x="3193" y="1974"/>
                  </a:lnTo>
                  <a:lnTo>
                    <a:pt x="3203" y="1879"/>
                  </a:lnTo>
                  <a:lnTo>
                    <a:pt x="3207" y="1782"/>
                  </a:lnTo>
                  <a:lnTo>
                    <a:pt x="3563" y="1782"/>
                  </a:lnTo>
                  <a:lnTo>
                    <a:pt x="3560" y="1889"/>
                  </a:lnTo>
                  <a:lnTo>
                    <a:pt x="3550" y="1996"/>
                  </a:lnTo>
                  <a:lnTo>
                    <a:pt x="3534" y="2100"/>
                  </a:lnTo>
                  <a:lnTo>
                    <a:pt x="3512" y="2203"/>
                  </a:lnTo>
                  <a:lnTo>
                    <a:pt x="3484" y="2303"/>
                  </a:lnTo>
                  <a:lnTo>
                    <a:pt x="3451" y="2401"/>
                  </a:lnTo>
                  <a:lnTo>
                    <a:pt x="3412" y="2496"/>
                  </a:lnTo>
                  <a:lnTo>
                    <a:pt x="3368" y="2589"/>
                  </a:lnTo>
                  <a:lnTo>
                    <a:pt x="3319" y="2679"/>
                  </a:lnTo>
                  <a:lnTo>
                    <a:pt x="3265" y="2765"/>
                  </a:lnTo>
                  <a:lnTo>
                    <a:pt x="3206" y="2848"/>
                  </a:lnTo>
                  <a:lnTo>
                    <a:pt x="3143" y="2927"/>
                  </a:lnTo>
                  <a:lnTo>
                    <a:pt x="3075" y="3003"/>
                  </a:lnTo>
                  <a:lnTo>
                    <a:pt x="3003" y="3075"/>
                  </a:lnTo>
                  <a:lnTo>
                    <a:pt x="2927" y="3143"/>
                  </a:lnTo>
                  <a:lnTo>
                    <a:pt x="2848" y="3206"/>
                  </a:lnTo>
                  <a:lnTo>
                    <a:pt x="2765" y="3265"/>
                  </a:lnTo>
                  <a:lnTo>
                    <a:pt x="2679" y="3319"/>
                  </a:lnTo>
                  <a:lnTo>
                    <a:pt x="2589" y="3368"/>
                  </a:lnTo>
                  <a:lnTo>
                    <a:pt x="2496" y="3412"/>
                  </a:lnTo>
                  <a:lnTo>
                    <a:pt x="2401" y="3451"/>
                  </a:lnTo>
                  <a:lnTo>
                    <a:pt x="2303" y="3484"/>
                  </a:lnTo>
                  <a:lnTo>
                    <a:pt x="2203" y="3512"/>
                  </a:lnTo>
                  <a:lnTo>
                    <a:pt x="2100" y="3534"/>
                  </a:lnTo>
                  <a:lnTo>
                    <a:pt x="1996" y="3550"/>
                  </a:lnTo>
                  <a:lnTo>
                    <a:pt x="1889" y="3560"/>
                  </a:lnTo>
                  <a:lnTo>
                    <a:pt x="1782" y="3563"/>
                  </a:lnTo>
                  <a:lnTo>
                    <a:pt x="1674" y="3560"/>
                  </a:lnTo>
                  <a:lnTo>
                    <a:pt x="1567" y="3550"/>
                  </a:lnTo>
                  <a:lnTo>
                    <a:pt x="1463" y="3534"/>
                  </a:lnTo>
                  <a:lnTo>
                    <a:pt x="1360" y="3512"/>
                  </a:lnTo>
                  <a:lnTo>
                    <a:pt x="1260" y="3484"/>
                  </a:lnTo>
                  <a:lnTo>
                    <a:pt x="1162" y="3451"/>
                  </a:lnTo>
                  <a:lnTo>
                    <a:pt x="1067" y="3412"/>
                  </a:lnTo>
                  <a:lnTo>
                    <a:pt x="974" y="3368"/>
                  </a:lnTo>
                  <a:lnTo>
                    <a:pt x="884" y="3319"/>
                  </a:lnTo>
                  <a:lnTo>
                    <a:pt x="798" y="3265"/>
                  </a:lnTo>
                  <a:lnTo>
                    <a:pt x="715" y="3206"/>
                  </a:lnTo>
                  <a:lnTo>
                    <a:pt x="636" y="3143"/>
                  </a:lnTo>
                  <a:lnTo>
                    <a:pt x="560" y="3075"/>
                  </a:lnTo>
                  <a:lnTo>
                    <a:pt x="488" y="3003"/>
                  </a:lnTo>
                  <a:lnTo>
                    <a:pt x="420" y="2927"/>
                  </a:lnTo>
                  <a:lnTo>
                    <a:pt x="357" y="2848"/>
                  </a:lnTo>
                  <a:lnTo>
                    <a:pt x="298" y="2765"/>
                  </a:lnTo>
                  <a:lnTo>
                    <a:pt x="244" y="2679"/>
                  </a:lnTo>
                  <a:lnTo>
                    <a:pt x="195" y="2589"/>
                  </a:lnTo>
                  <a:lnTo>
                    <a:pt x="151" y="2496"/>
                  </a:lnTo>
                  <a:lnTo>
                    <a:pt x="112" y="2401"/>
                  </a:lnTo>
                  <a:lnTo>
                    <a:pt x="79" y="2303"/>
                  </a:lnTo>
                  <a:lnTo>
                    <a:pt x="51" y="2203"/>
                  </a:lnTo>
                  <a:lnTo>
                    <a:pt x="29" y="2100"/>
                  </a:lnTo>
                  <a:lnTo>
                    <a:pt x="13" y="1996"/>
                  </a:lnTo>
                  <a:lnTo>
                    <a:pt x="3" y="1889"/>
                  </a:lnTo>
                  <a:lnTo>
                    <a:pt x="0" y="1782"/>
                  </a:lnTo>
                  <a:lnTo>
                    <a:pt x="3" y="1674"/>
                  </a:lnTo>
                  <a:lnTo>
                    <a:pt x="13" y="1567"/>
                  </a:lnTo>
                  <a:lnTo>
                    <a:pt x="29" y="1463"/>
                  </a:lnTo>
                  <a:lnTo>
                    <a:pt x="51" y="1360"/>
                  </a:lnTo>
                  <a:lnTo>
                    <a:pt x="79" y="1260"/>
                  </a:lnTo>
                  <a:lnTo>
                    <a:pt x="112" y="1162"/>
                  </a:lnTo>
                  <a:lnTo>
                    <a:pt x="151" y="1067"/>
                  </a:lnTo>
                  <a:lnTo>
                    <a:pt x="195" y="974"/>
                  </a:lnTo>
                  <a:lnTo>
                    <a:pt x="244" y="884"/>
                  </a:lnTo>
                  <a:lnTo>
                    <a:pt x="298" y="798"/>
                  </a:lnTo>
                  <a:lnTo>
                    <a:pt x="357" y="715"/>
                  </a:lnTo>
                  <a:lnTo>
                    <a:pt x="420" y="636"/>
                  </a:lnTo>
                  <a:lnTo>
                    <a:pt x="488" y="560"/>
                  </a:lnTo>
                  <a:lnTo>
                    <a:pt x="560" y="488"/>
                  </a:lnTo>
                  <a:lnTo>
                    <a:pt x="636" y="420"/>
                  </a:lnTo>
                  <a:lnTo>
                    <a:pt x="715" y="357"/>
                  </a:lnTo>
                  <a:lnTo>
                    <a:pt x="798" y="298"/>
                  </a:lnTo>
                  <a:lnTo>
                    <a:pt x="884" y="244"/>
                  </a:lnTo>
                  <a:lnTo>
                    <a:pt x="974" y="195"/>
                  </a:lnTo>
                  <a:lnTo>
                    <a:pt x="1067" y="151"/>
                  </a:lnTo>
                  <a:lnTo>
                    <a:pt x="1162" y="112"/>
                  </a:lnTo>
                  <a:lnTo>
                    <a:pt x="1260" y="79"/>
                  </a:lnTo>
                  <a:lnTo>
                    <a:pt x="1360" y="51"/>
                  </a:lnTo>
                  <a:lnTo>
                    <a:pt x="1463" y="29"/>
                  </a:lnTo>
                  <a:lnTo>
                    <a:pt x="1567" y="13"/>
                  </a:lnTo>
                  <a:lnTo>
                    <a:pt x="1674" y="3"/>
                  </a:lnTo>
                  <a:lnTo>
                    <a:pt x="178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3"/>
          <p:cNvGrpSpPr/>
          <p:nvPr/>
        </p:nvGrpSpPr>
        <p:grpSpPr>
          <a:xfrm>
            <a:off x="4063999" y="4336025"/>
            <a:ext cx="4333236" cy="2566220"/>
            <a:chOff x="4063999" y="4336025"/>
            <a:chExt cx="4333236" cy="2566220"/>
          </a:xfrm>
        </p:grpSpPr>
        <p:sp>
          <p:nvSpPr>
            <p:cNvPr id="9" name="Rectangle 8"/>
            <p:cNvSpPr/>
            <p:nvPr/>
          </p:nvSpPr>
          <p:spPr>
            <a:xfrm>
              <a:off x="4063999" y="4336025"/>
              <a:ext cx="4064001" cy="25662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latin typeface="Arial" panose="020B0604020202020204" pitchFamily="34" charset="0"/>
                <a:cs typeface="Arial" panose="020B0604020202020204" pitchFamily="34" charset="0"/>
              </a:endParaRPr>
            </a:p>
            <a:p>
              <a:pPr algn="ctr"/>
              <a:endParaRPr lang="en-US" sz="1600" dirty="0">
                <a:latin typeface="Arial" panose="020B0604020202020204" pitchFamily="34" charset="0"/>
                <a:cs typeface="Arial" panose="020B0604020202020204" pitchFamily="34" charset="0"/>
              </a:endParaRPr>
            </a:p>
            <a:p>
              <a:pPr algn="ctr"/>
              <a:endParaRPr lang="en-US" sz="1600" dirty="0" smtClean="0">
                <a:latin typeface="Arial" panose="020B0604020202020204" pitchFamily="34" charset="0"/>
                <a:cs typeface="Arial" panose="020B0604020202020204" pitchFamily="34" charset="0"/>
              </a:endParaRPr>
            </a:p>
            <a:p>
              <a:pPr algn="ctr"/>
              <a:r>
                <a:rPr lang="en-US" sz="1600" dirty="0" smtClean="0">
                  <a:latin typeface="Arial" panose="020B0604020202020204" pitchFamily="34" charset="0"/>
                  <a:cs typeface="Arial" panose="020B0604020202020204" pitchFamily="34" charset="0"/>
                </a:rPr>
                <a:t>Use </a:t>
              </a:r>
              <a:r>
                <a:rPr lang="en-US" sz="1600" dirty="0">
                  <a:latin typeface="Arial" panose="020B0604020202020204" pitchFamily="34" charset="0"/>
                  <a:cs typeface="Arial" panose="020B0604020202020204" pitchFamily="34" charset="0"/>
                </a:rPr>
                <a:t>also charts, graphs </a:t>
              </a:r>
              <a:endParaRPr lang="en-US" sz="1600" dirty="0" smtClean="0">
                <a:latin typeface="Arial" panose="020B0604020202020204" pitchFamily="34" charset="0"/>
                <a:cs typeface="Arial" panose="020B0604020202020204" pitchFamily="34" charset="0"/>
              </a:endParaRPr>
            </a:p>
            <a:p>
              <a:pPr algn="ctr"/>
              <a:r>
                <a:rPr lang="en-US" sz="1600" dirty="0" smtClean="0">
                  <a:latin typeface="Arial" panose="020B0604020202020204" pitchFamily="34" charset="0"/>
                  <a:cs typeface="Arial" panose="020B0604020202020204" pitchFamily="34" charset="0"/>
                </a:rPr>
                <a:t>and </a:t>
              </a:r>
              <a:r>
                <a:rPr lang="en-US" sz="1600" dirty="0">
                  <a:latin typeface="Arial" panose="020B0604020202020204" pitchFamily="34" charset="0"/>
                  <a:cs typeface="Arial" panose="020B0604020202020204" pitchFamily="34" charset="0"/>
                </a:rPr>
                <a:t>quotes </a:t>
              </a:r>
            </a:p>
          </p:txBody>
        </p:sp>
        <p:sp>
          <p:nvSpPr>
            <p:cNvPr id="21" name="Freeform 11"/>
            <p:cNvSpPr>
              <a:spLocks noEditPoints="1"/>
            </p:cNvSpPr>
            <p:nvPr/>
          </p:nvSpPr>
          <p:spPr bwMode="auto">
            <a:xfrm>
              <a:off x="5698387" y="4746173"/>
              <a:ext cx="795223" cy="708760"/>
            </a:xfrm>
            <a:custGeom>
              <a:avLst/>
              <a:gdLst>
                <a:gd name="T0" fmla="*/ 608 w 3624"/>
                <a:gd name="T1" fmla="*/ 2120 h 3225"/>
                <a:gd name="T2" fmla="*/ 895 w 3624"/>
                <a:gd name="T3" fmla="*/ 2128 h 3225"/>
                <a:gd name="T4" fmla="*/ 1121 w 3624"/>
                <a:gd name="T5" fmla="*/ 2253 h 3225"/>
                <a:gd name="T6" fmla="*/ 1148 w 3624"/>
                <a:gd name="T7" fmla="*/ 2484 h 3225"/>
                <a:gd name="T8" fmla="*/ 1092 w 3624"/>
                <a:gd name="T9" fmla="*/ 2547 h 3225"/>
                <a:gd name="T10" fmla="*/ 1073 w 3624"/>
                <a:gd name="T11" fmla="*/ 2591 h 3225"/>
                <a:gd name="T12" fmla="*/ 1193 w 3624"/>
                <a:gd name="T13" fmla="*/ 2792 h 3225"/>
                <a:gd name="T14" fmla="*/ 1386 w 3624"/>
                <a:gd name="T15" fmla="*/ 2990 h 3225"/>
                <a:gd name="T16" fmla="*/ 2079 w 3624"/>
                <a:gd name="T17" fmla="*/ 3030 h 3225"/>
                <a:gd name="T18" fmla="*/ 2123 w 3624"/>
                <a:gd name="T19" fmla="*/ 2840 h 3225"/>
                <a:gd name="T20" fmla="*/ 2006 w 3624"/>
                <a:gd name="T21" fmla="*/ 2618 h 3225"/>
                <a:gd name="T22" fmla="*/ 2082 w 3624"/>
                <a:gd name="T23" fmla="*/ 2450 h 3225"/>
                <a:gd name="T24" fmla="*/ 2339 w 3624"/>
                <a:gd name="T25" fmla="*/ 2434 h 3225"/>
                <a:gd name="T26" fmla="*/ 2448 w 3624"/>
                <a:gd name="T27" fmla="*/ 2572 h 3225"/>
                <a:gd name="T28" fmla="*/ 2479 w 3624"/>
                <a:gd name="T29" fmla="*/ 2698 h 3225"/>
                <a:gd name="T30" fmla="*/ 2528 w 3624"/>
                <a:gd name="T31" fmla="*/ 2645 h 3225"/>
                <a:gd name="T32" fmla="*/ 2609 w 3624"/>
                <a:gd name="T33" fmla="*/ 2387 h 3225"/>
                <a:gd name="T34" fmla="*/ 2696 w 3624"/>
                <a:gd name="T35" fmla="*/ 2214 h 3225"/>
                <a:gd name="T36" fmla="*/ 2913 w 3624"/>
                <a:gd name="T37" fmla="*/ 2158 h 3225"/>
                <a:gd name="T38" fmla="*/ 3136 w 3624"/>
                <a:gd name="T39" fmla="*/ 2162 h 3225"/>
                <a:gd name="T40" fmla="*/ 2531 w 3624"/>
                <a:gd name="T41" fmla="*/ 1595 h 3225"/>
                <a:gd name="T42" fmla="*/ 2627 w 3624"/>
                <a:gd name="T43" fmla="*/ 1894 h 3225"/>
                <a:gd name="T44" fmla="*/ 2699 w 3624"/>
                <a:gd name="T45" fmla="*/ 1757 h 3225"/>
                <a:gd name="T46" fmla="*/ 2417 w 3624"/>
                <a:gd name="T47" fmla="*/ 1696 h 3225"/>
                <a:gd name="T48" fmla="*/ 2196 w 3624"/>
                <a:gd name="T49" fmla="*/ 1332 h 3225"/>
                <a:gd name="T50" fmla="*/ 1814 w 3624"/>
                <a:gd name="T51" fmla="*/ 1479 h 3225"/>
                <a:gd name="T52" fmla="*/ 2039 w 3624"/>
                <a:gd name="T53" fmla="*/ 1332 h 3225"/>
                <a:gd name="T54" fmla="*/ 1930 w 3624"/>
                <a:gd name="T55" fmla="*/ 1568 h 3225"/>
                <a:gd name="T56" fmla="*/ 1659 w 3624"/>
                <a:gd name="T57" fmla="*/ 1714 h 3225"/>
                <a:gd name="T58" fmla="*/ 987 w 3624"/>
                <a:gd name="T59" fmla="*/ 1894 h 3225"/>
                <a:gd name="T60" fmla="*/ 1093 w 3624"/>
                <a:gd name="T61" fmla="*/ 1609 h 3225"/>
                <a:gd name="T62" fmla="*/ 1232 w 3624"/>
                <a:gd name="T63" fmla="*/ 1693 h 3225"/>
                <a:gd name="T64" fmla="*/ 965 w 3624"/>
                <a:gd name="T65" fmla="*/ 1562 h 3225"/>
                <a:gd name="T66" fmla="*/ 894 w 3624"/>
                <a:gd name="T67" fmla="*/ 1563 h 3225"/>
                <a:gd name="T68" fmla="*/ 2374 w 3624"/>
                <a:gd name="T69" fmla="*/ 442 h 3225"/>
                <a:gd name="T70" fmla="*/ 2266 w 3624"/>
                <a:gd name="T71" fmla="*/ 707 h 3225"/>
                <a:gd name="T72" fmla="*/ 2182 w 3624"/>
                <a:gd name="T73" fmla="*/ 816 h 3225"/>
                <a:gd name="T74" fmla="*/ 2042 w 3624"/>
                <a:gd name="T75" fmla="*/ 633 h 3225"/>
                <a:gd name="T76" fmla="*/ 1876 w 3624"/>
                <a:gd name="T77" fmla="*/ 635 h 3225"/>
                <a:gd name="T78" fmla="*/ 1810 w 3624"/>
                <a:gd name="T79" fmla="*/ 673 h 3225"/>
                <a:gd name="T80" fmla="*/ 1698 w 3624"/>
                <a:gd name="T81" fmla="*/ 748 h 3225"/>
                <a:gd name="T82" fmla="*/ 1502 w 3624"/>
                <a:gd name="T83" fmla="*/ 847 h 3225"/>
                <a:gd name="T84" fmla="*/ 1348 w 3624"/>
                <a:gd name="T85" fmla="*/ 837 h 3225"/>
                <a:gd name="T86" fmla="*/ 1295 w 3624"/>
                <a:gd name="T87" fmla="*/ 595 h 3225"/>
                <a:gd name="T88" fmla="*/ 1102 w 3624"/>
                <a:gd name="T89" fmla="*/ 409 h 3225"/>
                <a:gd name="T90" fmla="*/ 645 w 3624"/>
                <a:gd name="T91" fmla="*/ 777 h 3225"/>
                <a:gd name="T92" fmla="*/ 3123 w 3624"/>
                <a:gd name="T93" fmla="*/ 1032 h 3225"/>
                <a:gd name="T94" fmla="*/ 2670 w 3624"/>
                <a:gd name="T95" fmla="*/ 459 h 3225"/>
                <a:gd name="T96" fmla="*/ 2123 w 3624"/>
                <a:gd name="T97" fmla="*/ 30 h 3225"/>
                <a:gd name="T98" fmla="*/ 2838 w 3624"/>
                <a:gd name="T99" fmla="*/ 375 h 3225"/>
                <a:gd name="T100" fmla="*/ 3299 w 3624"/>
                <a:gd name="T101" fmla="*/ 1016 h 3225"/>
                <a:gd name="T102" fmla="*/ 3259 w 3624"/>
                <a:gd name="T103" fmla="*/ 2302 h 3225"/>
                <a:gd name="T104" fmla="*/ 2760 w 3624"/>
                <a:gd name="T105" fmla="*/ 2911 h 3225"/>
                <a:gd name="T106" fmla="*/ 2021 w 3624"/>
                <a:gd name="T107" fmla="*/ 3211 h 3225"/>
                <a:gd name="T108" fmla="*/ 1210 w 3624"/>
                <a:gd name="T109" fmla="*/ 3107 h 3225"/>
                <a:gd name="T110" fmla="*/ 577 w 3624"/>
                <a:gd name="T111" fmla="*/ 2638 h 3225"/>
                <a:gd name="T112" fmla="*/ 0 w 3624"/>
                <a:gd name="T113" fmla="*/ 2016 h 3225"/>
                <a:gd name="T114" fmla="*/ 517 w 3624"/>
                <a:gd name="T115" fmla="*/ 666 h 3225"/>
                <a:gd name="T116" fmla="*/ 1118 w 3624"/>
                <a:gd name="T117" fmla="*/ 159 h 3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24" h="3225">
                  <a:moveTo>
                    <a:pt x="436" y="2016"/>
                  </a:moveTo>
                  <a:lnTo>
                    <a:pt x="455" y="2077"/>
                  </a:lnTo>
                  <a:lnTo>
                    <a:pt x="477" y="2136"/>
                  </a:lnTo>
                  <a:lnTo>
                    <a:pt x="497" y="2132"/>
                  </a:lnTo>
                  <a:lnTo>
                    <a:pt x="521" y="2129"/>
                  </a:lnTo>
                  <a:lnTo>
                    <a:pt x="548" y="2126"/>
                  </a:lnTo>
                  <a:lnTo>
                    <a:pt x="576" y="2122"/>
                  </a:lnTo>
                  <a:lnTo>
                    <a:pt x="608" y="2120"/>
                  </a:lnTo>
                  <a:lnTo>
                    <a:pt x="641" y="2118"/>
                  </a:lnTo>
                  <a:lnTo>
                    <a:pt x="675" y="2116"/>
                  </a:lnTo>
                  <a:lnTo>
                    <a:pt x="712" y="2114"/>
                  </a:lnTo>
                  <a:lnTo>
                    <a:pt x="748" y="2114"/>
                  </a:lnTo>
                  <a:lnTo>
                    <a:pt x="784" y="2116"/>
                  </a:lnTo>
                  <a:lnTo>
                    <a:pt x="822" y="2119"/>
                  </a:lnTo>
                  <a:lnTo>
                    <a:pt x="858" y="2122"/>
                  </a:lnTo>
                  <a:lnTo>
                    <a:pt x="895" y="2128"/>
                  </a:lnTo>
                  <a:lnTo>
                    <a:pt x="930" y="2136"/>
                  </a:lnTo>
                  <a:lnTo>
                    <a:pt x="964" y="2145"/>
                  </a:lnTo>
                  <a:lnTo>
                    <a:pt x="996" y="2157"/>
                  </a:lnTo>
                  <a:lnTo>
                    <a:pt x="1027" y="2171"/>
                  </a:lnTo>
                  <a:lnTo>
                    <a:pt x="1054" y="2188"/>
                  </a:lnTo>
                  <a:lnTo>
                    <a:pt x="1080" y="2207"/>
                  </a:lnTo>
                  <a:lnTo>
                    <a:pt x="1102" y="2229"/>
                  </a:lnTo>
                  <a:lnTo>
                    <a:pt x="1121" y="2253"/>
                  </a:lnTo>
                  <a:lnTo>
                    <a:pt x="1135" y="2282"/>
                  </a:lnTo>
                  <a:lnTo>
                    <a:pt x="1146" y="2313"/>
                  </a:lnTo>
                  <a:lnTo>
                    <a:pt x="1151" y="2349"/>
                  </a:lnTo>
                  <a:lnTo>
                    <a:pt x="1155" y="2384"/>
                  </a:lnTo>
                  <a:lnTo>
                    <a:pt x="1156" y="2415"/>
                  </a:lnTo>
                  <a:lnTo>
                    <a:pt x="1155" y="2442"/>
                  </a:lnTo>
                  <a:lnTo>
                    <a:pt x="1151" y="2465"/>
                  </a:lnTo>
                  <a:lnTo>
                    <a:pt x="1148" y="2484"/>
                  </a:lnTo>
                  <a:lnTo>
                    <a:pt x="1143" y="2500"/>
                  </a:lnTo>
                  <a:lnTo>
                    <a:pt x="1136" y="2512"/>
                  </a:lnTo>
                  <a:lnTo>
                    <a:pt x="1129" y="2522"/>
                  </a:lnTo>
                  <a:lnTo>
                    <a:pt x="1122" y="2531"/>
                  </a:lnTo>
                  <a:lnTo>
                    <a:pt x="1114" y="2536"/>
                  </a:lnTo>
                  <a:lnTo>
                    <a:pt x="1106" y="2541"/>
                  </a:lnTo>
                  <a:lnTo>
                    <a:pt x="1100" y="2545"/>
                  </a:lnTo>
                  <a:lnTo>
                    <a:pt x="1092" y="2547"/>
                  </a:lnTo>
                  <a:lnTo>
                    <a:pt x="1085" y="2551"/>
                  </a:lnTo>
                  <a:lnTo>
                    <a:pt x="1080" y="2553"/>
                  </a:lnTo>
                  <a:lnTo>
                    <a:pt x="1074" y="2556"/>
                  </a:lnTo>
                  <a:lnTo>
                    <a:pt x="1071" y="2559"/>
                  </a:lnTo>
                  <a:lnTo>
                    <a:pt x="1069" y="2565"/>
                  </a:lnTo>
                  <a:lnTo>
                    <a:pt x="1069" y="2571"/>
                  </a:lnTo>
                  <a:lnTo>
                    <a:pt x="1070" y="2579"/>
                  </a:lnTo>
                  <a:lnTo>
                    <a:pt x="1073" y="2591"/>
                  </a:lnTo>
                  <a:lnTo>
                    <a:pt x="1080" y="2604"/>
                  </a:lnTo>
                  <a:lnTo>
                    <a:pt x="1087" y="2619"/>
                  </a:lnTo>
                  <a:lnTo>
                    <a:pt x="1100" y="2639"/>
                  </a:lnTo>
                  <a:lnTo>
                    <a:pt x="1114" y="2663"/>
                  </a:lnTo>
                  <a:lnTo>
                    <a:pt x="1130" y="2690"/>
                  </a:lnTo>
                  <a:lnTo>
                    <a:pt x="1151" y="2723"/>
                  </a:lnTo>
                  <a:lnTo>
                    <a:pt x="1175" y="2759"/>
                  </a:lnTo>
                  <a:lnTo>
                    <a:pt x="1193" y="2792"/>
                  </a:lnTo>
                  <a:lnTo>
                    <a:pt x="1208" y="2822"/>
                  </a:lnTo>
                  <a:lnTo>
                    <a:pt x="1219" y="2850"/>
                  </a:lnTo>
                  <a:lnTo>
                    <a:pt x="1225" y="2873"/>
                  </a:lnTo>
                  <a:lnTo>
                    <a:pt x="1230" y="2896"/>
                  </a:lnTo>
                  <a:lnTo>
                    <a:pt x="1231" y="2915"/>
                  </a:lnTo>
                  <a:lnTo>
                    <a:pt x="1230" y="2930"/>
                  </a:lnTo>
                  <a:lnTo>
                    <a:pt x="1307" y="2962"/>
                  </a:lnTo>
                  <a:lnTo>
                    <a:pt x="1386" y="2990"/>
                  </a:lnTo>
                  <a:lnTo>
                    <a:pt x="1469" y="3013"/>
                  </a:lnTo>
                  <a:lnTo>
                    <a:pt x="1551" y="3031"/>
                  </a:lnTo>
                  <a:lnTo>
                    <a:pt x="1637" y="3044"/>
                  </a:lnTo>
                  <a:lnTo>
                    <a:pt x="1723" y="3052"/>
                  </a:lnTo>
                  <a:lnTo>
                    <a:pt x="1811" y="3055"/>
                  </a:lnTo>
                  <a:lnTo>
                    <a:pt x="1903" y="3052"/>
                  </a:lnTo>
                  <a:lnTo>
                    <a:pt x="1991" y="3044"/>
                  </a:lnTo>
                  <a:lnTo>
                    <a:pt x="2079" y="3030"/>
                  </a:lnTo>
                  <a:lnTo>
                    <a:pt x="2164" y="3011"/>
                  </a:lnTo>
                  <a:lnTo>
                    <a:pt x="2248" y="2987"/>
                  </a:lnTo>
                  <a:lnTo>
                    <a:pt x="2228" y="2966"/>
                  </a:lnTo>
                  <a:lnTo>
                    <a:pt x="2207" y="2942"/>
                  </a:lnTo>
                  <a:lnTo>
                    <a:pt x="2186" y="2919"/>
                  </a:lnTo>
                  <a:lnTo>
                    <a:pt x="2165" y="2893"/>
                  </a:lnTo>
                  <a:lnTo>
                    <a:pt x="2144" y="2867"/>
                  </a:lnTo>
                  <a:lnTo>
                    <a:pt x="2123" y="2840"/>
                  </a:lnTo>
                  <a:lnTo>
                    <a:pt x="2103" y="2812"/>
                  </a:lnTo>
                  <a:lnTo>
                    <a:pt x="2085" y="2785"/>
                  </a:lnTo>
                  <a:lnTo>
                    <a:pt x="2066" y="2756"/>
                  </a:lnTo>
                  <a:lnTo>
                    <a:pt x="2050" y="2728"/>
                  </a:lnTo>
                  <a:lnTo>
                    <a:pt x="2036" y="2700"/>
                  </a:lnTo>
                  <a:lnTo>
                    <a:pt x="2024" y="2672"/>
                  </a:lnTo>
                  <a:lnTo>
                    <a:pt x="2014" y="2645"/>
                  </a:lnTo>
                  <a:lnTo>
                    <a:pt x="2006" y="2618"/>
                  </a:lnTo>
                  <a:lnTo>
                    <a:pt x="2003" y="2592"/>
                  </a:lnTo>
                  <a:lnTo>
                    <a:pt x="2002" y="2567"/>
                  </a:lnTo>
                  <a:lnTo>
                    <a:pt x="2004" y="2544"/>
                  </a:lnTo>
                  <a:lnTo>
                    <a:pt x="2011" y="2522"/>
                  </a:lnTo>
                  <a:lnTo>
                    <a:pt x="2022" y="2501"/>
                  </a:lnTo>
                  <a:lnTo>
                    <a:pt x="2037" y="2482"/>
                  </a:lnTo>
                  <a:lnTo>
                    <a:pt x="2057" y="2464"/>
                  </a:lnTo>
                  <a:lnTo>
                    <a:pt x="2082" y="2450"/>
                  </a:lnTo>
                  <a:lnTo>
                    <a:pt x="2113" y="2436"/>
                  </a:lnTo>
                  <a:lnTo>
                    <a:pt x="2149" y="2426"/>
                  </a:lnTo>
                  <a:lnTo>
                    <a:pt x="2189" y="2418"/>
                  </a:lnTo>
                  <a:lnTo>
                    <a:pt x="2226" y="2414"/>
                  </a:lnTo>
                  <a:lnTo>
                    <a:pt x="2259" y="2415"/>
                  </a:lnTo>
                  <a:lnTo>
                    <a:pt x="2288" y="2418"/>
                  </a:lnTo>
                  <a:lnTo>
                    <a:pt x="2315" y="2425"/>
                  </a:lnTo>
                  <a:lnTo>
                    <a:pt x="2339" y="2434"/>
                  </a:lnTo>
                  <a:lnTo>
                    <a:pt x="2360" y="2446"/>
                  </a:lnTo>
                  <a:lnTo>
                    <a:pt x="2379" y="2461"/>
                  </a:lnTo>
                  <a:lnTo>
                    <a:pt x="2395" y="2476"/>
                  </a:lnTo>
                  <a:lnTo>
                    <a:pt x="2410" y="2494"/>
                  </a:lnTo>
                  <a:lnTo>
                    <a:pt x="2422" y="2513"/>
                  </a:lnTo>
                  <a:lnTo>
                    <a:pt x="2432" y="2532"/>
                  </a:lnTo>
                  <a:lnTo>
                    <a:pt x="2441" y="2552"/>
                  </a:lnTo>
                  <a:lnTo>
                    <a:pt x="2448" y="2572"/>
                  </a:lnTo>
                  <a:lnTo>
                    <a:pt x="2454" y="2592"/>
                  </a:lnTo>
                  <a:lnTo>
                    <a:pt x="2459" y="2610"/>
                  </a:lnTo>
                  <a:lnTo>
                    <a:pt x="2464" y="2629"/>
                  </a:lnTo>
                  <a:lnTo>
                    <a:pt x="2467" y="2646"/>
                  </a:lnTo>
                  <a:lnTo>
                    <a:pt x="2470" y="2663"/>
                  </a:lnTo>
                  <a:lnTo>
                    <a:pt x="2474" y="2676"/>
                  </a:lnTo>
                  <a:lnTo>
                    <a:pt x="2476" y="2688"/>
                  </a:lnTo>
                  <a:lnTo>
                    <a:pt x="2479" y="2698"/>
                  </a:lnTo>
                  <a:lnTo>
                    <a:pt x="2482" y="2705"/>
                  </a:lnTo>
                  <a:lnTo>
                    <a:pt x="2486" y="2708"/>
                  </a:lnTo>
                  <a:lnTo>
                    <a:pt x="2490" y="2708"/>
                  </a:lnTo>
                  <a:lnTo>
                    <a:pt x="2496" y="2705"/>
                  </a:lnTo>
                  <a:lnTo>
                    <a:pt x="2501" y="2697"/>
                  </a:lnTo>
                  <a:lnTo>
                    <a:pt x="2509" y="2685"/>
                  </a:lnTo>
                  <a:lnTo>
                    <a:pt x="2518" y="2667"/>
                  </a:lnTo>
                  <a:lnTo>
                    <a:pt x="2528" y="2645"/>
                  </a:lnTo>
                  <a:lnTo>
                    <a:pt x="2547" y="2602"/>
                  </a:lnTo>
                  <a:lnTo>
                    <a:pt x="2563" y="2562"/>
                  </a:lnTo>
                  <a:lnTo>
                    <a:pt x="2575" y="2525"/>
                  </a:lnTo>
                  <a:lnTo>
                    <a:pt x="2585" y="2493"/>
                  </a:lnTo>
                  <a:lnTo>
                    <a:pt x="2593" y="2463"/>
                  </a:lnTo>
                  <a:lnTo>
                    <a:pt x="2599" y="2436"/>
                  </a:lnTo>
                  <a:lnTo>
                    <a:pt x="2605" y="2411"/>
                  </a:lnTo>
                  <a:lnTo>
                    <a:pt x="2609" y="2387"/>
                  </a:lnTo>
                  <a:lnTo>
                    <a:pt x="2615" y="2366"/>
                  </a:lnTo>
                  <a:lnTo>
                    <a:pt x="2620" y="2345"/>
                  </a:lnTo>
                  <a:lnTo>
                    <a:pt x="2627" y="2324"/>
                  </a:lnTo>
                  <a:lnTo>
                    <a:pt x="2636" y="2304"/>
                  </a:lnTo>
                  <a:lnTo>
                    <a:pt x="2647" y="2283"/>
                  </a:lnTo>
                  <a:lnTo>
                    <a:pt x="2660" y="2261"/>
                  </a:lnTo>
                  <a:lnTo>
                    <a:pt x="2676" y="2239"/>
                  </a:lnTo>
                  <a:lnTo>
                    <a:pt x="2696" y="2214"/>
                  </a:lnTo>
                  <a:lnTo>
                    <a:pt x="2719" y="2191"/>
                  </a:lnTo>
                  <a:lnTo>
                    <a:pt x="2745" y="2174"/>
                  </a:lnTo>
                  <a:lnTo>
                    <a:pt x="2771" y="2163"/>
                  </a:lnTo>
                  <a:lnTo>
                    <a:pt x="2798" y="2155"/>
                  </a:lnTo>
                  <a:lnTo>
                    <a:pt x="2826" y="2152"/>
                  </a:lnTo>
                  <a:lnTo>
                    <a:pt x="2855" y="2152"/>
                  </a:lnTo>
                  <a:lnTo>
                    <a:pt x="2883" y="2154"/>
                  </a:lnTo>
                  <a:lnTo>
                    <a:pt x="2913" y="2158"/>
                  </a:lnTo>
                  <a:lnTo>
                    <a:pt x="2943" y="2162"/>
                  </a:lnTo>
                  <a:lnTo>
                    <a:pt x="2973" y="2167"/>
                  </a:lnTo>
                  <a:lnTo>
                    <a:pt x="3001" y="2171"/>
                  </a:lnTo>
                  <a:lnTo>
                    <a:pt x="3030" y="2174"/>
                  </a:lnTo>
                  <a:lnTo>
                    <a:pt x="3058" y="2175"/>
                  </a:lnTo>
                  <a:lnTo>
                    <a:pt x="3085" y="2174"/>
                  </a:lnTo>
                  <a:lnTo>
                    <a:pt x="3110" y="2171"/>
                  </a:lnTo>
                  <a:lnTo>
                    <a:pt x="3136" y="2162"/>
                  </a:lnTo>
                  <a:lnTo>
                    <a:pt x="3163" y="2090"/>
                  </a:lnTo>
                  <a:lnTo>
                    <a:pt x="3188" y="2016"/>
                  </a:lnTo>
                  <a:lnTo>
                    <a:pt x="436" y="2016"/>
                  </a:lnTo>
                  <a:close/>
                  <a:moveTo>
                    <a:pt x="2196" y="1332"/>
                  </a:moveTo>
                  <a:lnTo>
                    <a:pt x="2328" y="1894"/>
                  </a:lnTo>
                  <a:lnTo>
                    <a:pt x="2466" y="1894"/>
                  </a:lnTo>
                  <a:lnTo>
                    <a:pt x="2519" y="1652"/>
                  </a:lnTo>
                  <a:lnTo>
                    <a:pt x="2531" y="1595"/>
                  </a:lnTo>
                  <a:lnTo>
                    <a:pt x="2542" y="1538"/>
                  </a:lnTo>
                  <a:lnTo>
                    <a:pt x="2552" y="1479"/>
                  </a:lnTo>
                  <a:lnTo>
                    <a:pt x="2553" y="1479"/>
                  </a:lnTo>
                  <a:lnTo>
                    <a:pt x="2558" y="1524"/>
                  </a:lnTo>
                  <a:lnTo>
                    <a:pt x="2565" y="1567"/>
                  </a:lnTo>
                  <a:lnTo>
                    <a:pt x="2572" y="1609"/>
                  </a:lnTo>
                  <a:lnTo>
                    <a:pt x="2579" y="1652"/>
                  </a:lnTo>
                  <a:lnTo>
                    <a:pt x="2627" y="1894"/>
                  </a:lnTo>
                  <a:lnTo>
                    <a:pt x="2763" y="1894"/>
                  </a:lnTo>
                  <a:lnTo>
                    <a:pt x="2908" y="1332"/>
                  </a:lnTo>
                  <a:lnTo>
                    <a:pt x="2779" y="1332"/>
                  </a:lnTo>
                  <a:lnTo>
                    <a:pt x="2734" y="1562"/>
                  </a:lnTo>
                  <a:lnTo>
                    <a:pt x="2721" y="1628"/>
                  </a:lnTo>
                  <a:lnTo>
                    <a:pt x="2710" y="1693"/>
                  </a:lnTo>
                  <a:lnTo>
                    <a:pt x="2702" y="1757"/>
                  </a:lnTo>
                  <a:lnTo>
                    <a:pt x="2699" y="1757"/>
                  </a:lnTo>
                  <a:lnTo>
                    <a:pt x="2691" y="1695"/>
                  </a:lnTo>
                  <a:lnTo>
                    <a:pt x="2681" y="1633"/>
                  </a:lnTo>
                  <a:lnTo>
                    <a:pt x="2670" y="1568"/>
                  </a:lnTo>
                  <a:lnTo>
                    <a:pt x="2625" y="1332"/>
                  </a:lnTo>
                  <a:lnTo>
                    <a:pt x="2491" y="1332"/>
                  </a:lnTo>
                  <a:lnTo>
                    <a:pt x="2444" y="1562"/>
                  </a:lnTo>
                  <a:lnTo>
                    <a:pt x="2430" y="1631"/>
                  </a:lnTo>
                  <a:lnTo>
                    <a:pt x="2417" y="1696"/>
                  </a:lnTo>
                  <a:lnTo>
                    <a:pt x="2407" y="1759"/>
                  </a:lnTo>
                  <a:lnTo>
                    <a:pt x="2405" y="1759"/>
                  </a:lnTo>
                  <a:lnTo>
                    <a:pt x="2399" y="1714"/>
                  </a:lnTo>
                  <a:lnTo>
                    <a:pt x="2390" y="1665"/>
                  </a:lnTo>
                  <a:lnTo>
                    <a:pt x="2382" y="1614"/>
                  </a:lnTo>
                  <a:lnTo>
                    <a:pt x="2372" y="1563"/>
                  </a:lnTo>
                  <a:lnTo>
                    <a:pt x="2330" y="1332"/>
                  </a:lnTo>
                  <a:lnTo>
                    <a:pt x="2196" y="1332"/>
                  </a:lnTo>
                  <a:close/>
                  <a:moveTo>
                    <a:pt x="1456" y="1332"/>
                  </a:moveTo>
                  <a:lnTo>
                    <a:pt x="1589" y="1894"/>
                  </a:lnTo>
                  <a:lnTo>
                    <a:pt x="1727" y="1894"/>
                  </a:lnTo>
                  <a:lnTo>
                    <a:pt x="1779" y="1652"/>
                  </a:lnTo>
                  <a:lnTo>
                    <a:pt x="1792" y="1595"/>
                  </a:lnTo>
                  <a:lnTo>
                    <a:pt x="1801" y="1538"/>
                  </a:lnTo>
                  <a:lnTo>
                    <a:pt x="1811" y="1479"/>
                  </a:lnTo>
                  <a:lnTo>
                    <a:pt x="1814" y="1479"/>
                  </a:lnTo>
                  <a:lnTo>
                    <a:pt x="1819" y="1524"/>
                  </a:lnTo>
                  <a:lnTo>
                    <a:pt x="1825" y="1567"/>
                  </a:lnTo>
                  <a:lnTo>
                    <a:pt x="1832" y="1609"/>
                  </a:lnTo>
                  <a:lnTo>
                    <a:pt x="1840" y="1652"/>
                  </a:lnTo>
                  <a:lnTo>
                    <a:pt x="1887" y="1894"/>
                  </a:lnTo>
                  <a:lnTo>
                    <a:pt x="2024" y="1894"/>
                  </a:lnTo>
                  <a:lnTo>
                    <a:pt x="2167" y="1332"/>
                  </a:lnTo>
                  <a:lnTo>
                    <a:pt x="2039" y="1332"/>
                  </a:lnTo>
                  <a:lnTo>
                    <a:pt x="1994" y="1562"/>
                  </a:lnTo>
                  <a:lnTo>
                    <a:pt x="1982" y="1628"/>
                  </a:lnTo>
                  <a:lnTo>
                    <a:pt x="1971" y="1693"/>
                  </a:lnTo>
                  <a:lnTo>
                    <a:pt x="1961" y="1757"/>
                  </a:lnTo>
                  <a:lnTo>
                    <a:pt x="1960" y="1757"/>
                  </a:lnTo>
                  <a:lnTo>
                    <a:pt x="1951" y="1695"/>
                  </a:lnTo>
                  <a:lnTo>
                    <a:pt x="1941" y="1633"/>
                  </a:lnTo>
                  <a:lnTo>
                    <a:pt x="1930" y="1568"/>
                  </a:lnTo>
                  <a:lnTo>
                    <a:pt x="1885" y="1332"/>
                  </a:lnTo>
                  <a:lnTo>
                    <a:pt x="1751" y="1332"/>
                  </a:lnTo>
                  <a:lnTo>
                    <a:pt x="1705" y="1562"/>
                  </a:lnTo>
                  <a:lnTo>
                    <a:pt x="1690" y="1631"/>
                  </a:lnTo>
                  <a:lnTo>
                    <a:pt x="1678" y="1696"/>
                  </a:lnTo>
                  <a:lnTo>
                    <a:pt x="1668" y="1759"/>
                  </a:lnTo>
                  <a:lnTo>
                    <a:pt x="1666" y="1759"/>
                  </a:lnTo>
                  <a:lnTo>
                    <a:pt x="1659" y="1714"/>
                  </a:lnTo>
                  <a:lnTo>
                    <a:pt x="1651" y="1665"/>
                  </a:lnTo>
                  <a:lnTo>
                    <a:pt x="1642" y="1614"/>
                  </a:lnTo>
                  <a:lnTo>
                    <a:pt x="1633" y="1563"/>
                  </a:lnTo>
                  <a:lnTo>
                    <a:pt x="1591" y="1332"/>
                  </a:lnTo>
                  <a:lnTo>
                    <a:pt x="1456" y="1332"/>
                  </a:lnTo>
                  <a:close/>
                  <a:moveTo>
                    <a:pt x="716" y="1332"/>
                  </a:moveTo>
                  <a:lnTo>
                    <a:pt x="848" y="1894"/>
                  </a:lnTo>
                  <a:lnTo>
                    <a:pt x="987" y="1894"/>
                  </a:lnTo>
                  <a:lnTo>
                    <a:pt x="1040" y="1652"/>
                  </a:lnTo>
                  <a:lnTo>
                    <a:pt x="1052" y="1595"/>
                  </a:lnTo>
                  <a:lnTo>
                    <a:pt x="1062" y="1538"/>
                  </a:lnTo>
                  <a:lnTo>
                    <a:pt x="1072" y="1479"/>
                  </a:lnTo>
                  <a:lnTo>
                    <a:pt x="1074" y="1479"/>
                  </a:lnTo>
                  <a:lnTo>
                    <a:pt x="1079" y="1524"/>
                  </a:lnTo>
                  <a:lnTo>
                    <a:pt x="1085" y="1567"/>
                  </a:lnTo>
                  <a:lnTo>
                    <a:pt x="1093" y="1609"/>
                  </a:lnTo>
                  <a:lnTo>
                    <a:pt x="1101" y="1652"/>
                  </a:lnTo>
                  <a:lnTo>
                    <a:pt x="1147" y="1894"/>
                  </a:lnTo>
                  <a:lnTo>
                    <a:pt x="1284" y="1894"/>
                  </a:lnTo>
                  <a:lnTo>
                    <a:pt x="1428" y="1332"/>
                  </a:lnTo>
                  <a:lnTo>
                    <a:pt x="1300" y="1332"/>
                  </a:lnTo>
                  <a:lnTo>
                    <a:pt x="1254" y="1562"/>
                  </a:lnTo>
                  <a:lnTo>
                    <a:pt x="1243" y="1628"/>
                  </a:lnTo>
                  <a:lnTo>
                    <a:pt x="1232" y="1693"/>
                  </a:lnTo>
                  <a:lnTo>
                    <a:pt x="1222" y="1757"/>
                  </a:lnTo>
                  <a:lnTo>
                    <a:pt x="1221" y="1757"/>
                  </a:lnTo>
                  <a:lnTo>
                    <a:pt x="1212" y="1695"/>
                  </a:lnTo>
                  <a:lnTo>
                    <a:pt x="1202" y="1633"/>
                  </a:lnTo>
                  <a:lnTo>
                    <a:pt x="1191" y="1568"/>
                  </a:lnTo>
                  <a:lnTo>
                    <a:pt x="1146" y="1332"/>
                  </a:lnTo>
                  <a:lnTo>
                    <a:pt x="1011" y="1332"/>
                  </a:lnTo>
                  <a:lnTo>
                    <a:pt x="965" y="1562"/>
                  </a:lnTo>
                  <a:lnTo>
                    <a:pt x="951" y="1631"/>
                  </a:lnTo>
                  <a:lnTo>
                    <a:pt x="939" y="1696"/>
                  </a:lnTo>
                  <a:lnTo>
                    <a:pt x="928" y="1759"/>
                  </a:lnTo>
                  <a:lnTo>
                    <a:pt x="927" y="1759"/>
                  </a:lnTo>
                  <a:lnTo>
                    <a:pt x="919" y="1714"/>
                  </a:lnTo>
                  <a:lnTo>
                    <a:pt x="911" y="1665"/>
                  </a:lnTo>
                  <a:lnTo>
                    <a:pt x="902" y="1614"/>
                  </a:lnTo>
                  <a:lnTo>
                    <a:pt x="894" y="1563"/>
                  </a:lnTo>
                  <a:lnTo>
                    <a:pt x="852" y="1332"/>
                  </a:lnTo>
                  <a:lnTo>
                    <a:pt x="716" y="1332"/>
                  </a:lnTo>
                  <a:close/>
                  <a:moveTo>
                    <a:pt x="2461" y="328"/>
                  </a:moveTo>
                  <a:lnTo>
                    <a:pt x="2443" y="342"/>
                  </a:lnTo>
                  <a:lnTo>
                    <a:pt x="2425" y="362"/>
                  </a:lnTo>
                  <a:lnTo>
                    <a:pt x="2407" y="385"/>
                  </a:lnTo>
                  <a:lnTo>
                    <a:pt x="2391" y="413"/>
                  </a:lnTo>
                  <a:lnTo>
                    <a:pt x="2374" y="442"/>
                  </a:lnTo>
                  <a:lnTo>
                    <a:pt x="2359" y="474"/>
                  </a:lnTo>
                  <a:lnTo>
                    <a:pt x="2345" y="507"/>
                  </a:lnTo>
                  <a:lnTo>
                    <a:pt x="2330" y="541"/>
                  </a:lnTo>
                  <a:lnTo>
                    <a:pt x="2317" y="576"/>
                  </a:lnTo>
                  <a:lnTo>
                    <a:pt x="2304" y="611"/>
                  </a:lnTo>
                  <a:lnTo>
                    <a:pt x="2291" y="644"/>
                  </a:lnTo>
                  <a:lnTo>
                    <a:pt x="2279" y="676"/>
                  </a:lnTo>
                  <a:lnTo>
                    <a:pt x="2266" y="707"/>
                  </a:lnTo>
                  <a:lnTo>
                    <a:pt x="2254" y="735"/>
                  </a:lnTo>
                  <a:lnTo>
                    <a:pt x="2243" y="761"/>
                  </a:lnTo>
                  <a:lnTo>
                    <a:pt x="2232" y="782"/>
                  </a:lnTo>
                  <a:lnTo>
                    <a:pt x="2222" y="799"/>
                  </a:lnTo>
                  <a:lnTo>
                    <a:pt x="2211" y="812"/>
                  </a:lnTo>
                  <a:lnTo>
                    <a:pt x="2201" y="819"/>
                  </a:lnTo>
                  <a:lnTo>
                    <a:pt x="2192" y="820"/>
                  </a:lnTo>
                  <a:lnTo>
                    <a:pt x="2182" y="816"/>
                  </a:lnTo>
                  <a:lnTo>
                    <a:pt x="2173" y="804"/>
                  </a:lnTo>
                  <a:lnTo>
                    <a:pt x="2163" y="785"/>
                  </a:lnTo>
                  <a:lnTo>
                    <a:pt x="2145" y="746"/>
                  </a:lnTo>
                  <a:lnTo>
                    <a:pt x="2127" y="713"/>
                  </a:lnTo>
                  <a:lnTo>
                    <a:pt x="2106" y="685"/>
                  </a:lnTo>
                  <a:lnTo>
                    <a:pt x="2085" y="663"/>
                  </a:lnTo>
                  <a:lnTo>
                    <a:pt x="2064" y="645"/>
                  </a:lnTo>
                  <a:lnTo>
                    <a:pt x="2042" y="633"/>
                  </a:lnTo>
                  <a:lnTo>
                    <a:pt x="2019" y="624"/>
                  </a:lnTo>
                  <a:lnTo>
                    <a:pt x="1996" y="618"/>
                  </a:lnTo>
                  <a:lnTo>
                    <a:pt x="1974" y="616"/>
                  </a:lnTo>
                  <a:lnTo>
                    <a:pt x="1954" y="616"/>
                  </a:lnTo>
                  <a:lnTo>
                    <a:pt x="1933" y="618"/>
                  </a:lnTo>
                  <a:lnTo>
                    <a:pt x="1913" y="623"/>
                  </a:lnTo>
                  <a:lnTo>
                    <a:pt x="1894" y="628"/>
                  </a:lnTo>
                  <a:lnTo>
                    <a:pt x="1876" y="635"/>
                  </a:lnTo>
                  <a:lnTo>
                    <a:pt x="1861" y="642"/>
                  </a:lnTo>
                  <a:lnTo>
                    <a:pt x="1847" y="650"/>
                  </a:lnTo>
                  <a:lnTo>
                    <a:pt x="1835" y="656"/>
                  </a:lnTo>
                  <a:lnTo>
                    <a:pt x="1825" y="663"/>
                  </a:lnTo>
                  <a:lnTo>
                    <a:pt x="1817" y="667"/>
                  </a:lnTo>
                  <a:lnTo>
                    <a:pt x="1814" y="671"/>
                  </a:lnTo>
                  <a:lnTo>
                    <a:pt x="1811" y="672"/>
                  </a:lnTo>
                  <a:lnTo>
                    <a:pt x="1810" y="673"/>
                  </a:lnTo>
                  <a:lnTo>
                    <a:pt x="1805" y="677"/>
                  </a:lnTo>
                  <a:lnTo>
                    <a:pt x="1797" y="683"/>
                  </a:lnTo>
                  <a:lnTo>
                    <a:pt x="1786" y="691"/>
                  </a:lnTo>
                  <a:lnTo>
                    <a:pt x="1773" y="699"/>
                  </a:lnTo>
                  <a:lnTo>
                    <a:pt x="1756" y="711"/>
                  </a:lnTo>
                  <a:lnTo>
                    <a:pt x="1739" y="723"/>
                  </a:lnTo>
                  <a:lnTo>
                    <a:pt x="1719" y="735"/>
                  </a:lnTo>
                  <a:lnTo>
                    <a:pt x="1698" y="748"/>
                  </a:lnTo>
                  <a:lnTo>
                    <a:pt x="1676" y="763"/>
                  </a:lnTo>
                  <a:lnTo>
                    <a:pt x="1652" y="776"/>
                  </a:lnTo>
                  <a:lnTo>
                    <a:pt x="1627" y="790"/>
                  </a:lnTo>
                  <a:lnTo>
                    <a:pt x="1602" y="804"/>
                  </a:lnTo>
                  <a:lnTo>
                    <a:pt x="1577" y="816"/>
                  </a:lnTo>
                  <a:lnTo>
                    <a:pt x="1551" y="828"/>
                  </a:lnTo>
                  <a:lnTo>
                    <a:pt x="1526" y="838"/>
                  </a:lnTo>
                  <a:lnTo>
                    <a:pt x="1502" y="847"/>
                  </a:lnTo>
                  <a:lnTo>
                    <a:pt x="1478" y="855"/>
                  </a:lnTo>
                  <a:lnTo>
                    <a:pt x="1454" y="860"/>
                  </a:lnTo>
                  <a:lnTo>
                    <a:pt x="1432" y="864"/>
                  </a:lnTo>
                  <a:lnTo>
                    <a:pt x="1411" y="864"/>
                  </a:lnTo>
                  <a:lnTo>
                    <a:pt x="1393" y="862"/>
                  </a:lnTo>
                  <a:lnTo>
                    <a:pt x="1375" y="857"/>
                  </a:lnTo>
                  <a:lnTo>
                    <a:pt x="1361" y="848"/>
                  </a:lnTo>
                  <a:lnTo>
                    <a:pt x="1348" y="837"/>
                  </a:lnTo>
                  <a:lnTo>
                    <a:pt x="1339" y="822"/>
                  </a:lnTo>
                  <a:lnTo>
                    <a:pt x="1331" y="802"/>
                  </a:lnTo>
                  <a:lnTo>
                    <a:pt x="1328" y="778"/>
                  </a:lnTo>
                  <a:lnTo>
                    <a:pt x="1328" y="749"/>
                  </a:lnTo>
                  <a:lnTo>
                    <a:pt x="1327" y="707"/>
                  </a:lnTo>
                  <a:lnTo>
                    <a:pt x="1320" y="666"/>
                  </a:lnTo>
                  <a:lnTo>
                    <a:pt x="1309" y="630"/>
                  </a:lnTo>
                  <a:lnTo>
                    <a:pt x="1295" y="595"/>
                  </a:lnTo>
                  <a:lnTo>
                    <a:pt x="1276" y="563"/>
                  </a:lnTo>
                  <a:lnTo>
                    <a:pt x="1255" y="533"/>
                  </a:lnTo>
                  <a:lnTo>
                    <a:pt x="1231" y="506"/>
                  </a:lnTo>
                  <a:lnTo>
                    <a:pt x="1205" y="482"/>
                  </a:lnTo>
                  <a:lnTo>
                    <a:pt x="1180" y="460"/>
                  </a:lnTo>
                  <a:lnTo>
                    <a:pt x="1154" y="441"/>
                  </a:lnTo>
                  <a:lnTo>
                    <a:pt x="1127" y="424"/>
                  </a:lnTo>
                  <a:lnTo>
                    <a:pt x="1102" y="409"/>
                  </a:lnTo>
                  <a:lnTo>
                    <a:pt x="1079" y="397"/>
                  </a:lnTo>
                  <a:lnTo>
                    <a:pt x="1057" y="388"/>
                  </a:lnTo>
                  <a:lnTo>
                    <a:pt x="978" y="441"/>
                  </a:lnTo>
                  <a:lnTo>
                    <a:pt x="902" y="499"/>
                  </a:lnTo>
                  <a:lnTo>
                    <a:pt x="832" y="562"/>
                  </a:lnTo>
                  <a:lnTo>
                    <a:pt x="765" y="630"/>
                  </a:lnTo>
                  <a:lnTo>
                    <a:pt x="703" y="702"/>
                  </a:lnTo>
                  <a:lnTo>
                    <a:pt x="645" y="777"/>
                  </a:lnTo>
                  <a:lnTo>
                    <a:pt x="593" y="857"/>
                  </a:lnTo>
                  <a:lnTo>
                    <a:pt x="545" y="940"/>
                  </a:lnTo>
                  <a:lnTo>
                    <a:pt x="504" y="1027"/>
                  </a:lnTo>
                  <a:lnTo>
                    <a:pt x="467" y="1117"/>
                  </a:lnTo>
                  <a:lnTo>
                    <a:pt x="436" y="1209"/>
                  </a:lnTo>
                  <a:lnTo>
                    <a:pt x="3188" y="1209"/>
                  </a:lnTo>
                  <a:lnTo>
                    <a:pt x="3158" y="1120"/>
                  </a:lnTo>
                  <a:lnTo>
                    <a:pt x="3123" y="1032"/>
                  </a:lnTo>
                  <a:lnTo>
                    <a:pt x="3083" y="948"/>
                  </a:lnTo>
                  <a:lnTo>
                    <a:pt x="3038" y="867"/>
                  </a:lnTo>
                  <a:lnTo>
                    <a:pt x="2987" y="789"/>
                  </a:lnTo>
                  <a:lnTo>
                    <a:pt x="2932" y="715"/>
                  </a:lnTo>
                  <a:lnTo>
                    <a:pt x="2872" y="645"/>
                  </a:lnTo>
                  <a:lnTo>
                    <a:pt x="2810" y="579"/>
                  </a:lnTo>
                  <a:lnTo>
                    <a:pt x="2741" y="516"/>
                  </a:lnTo>
                  <a:lnTo>
                    <a:pt x="2670" y="459"/>
                  </a:lnTo>
                  <a:lnTo>
                    <a:pt x="2595" y="405"/>
                  </a:lnTo>
                  <a:lnTo>
                    <a:pt x="2579" y="395"/>
                  </a:lnTo>
                  <a:lnTo>
                    <a:pt x="2521" y="360"/>
                  </a:lnTo>
                  <a:lnTo>
                    <a:pt x="2461" y="328"/>
                  </a:lnTo>
                  <a:close/>
                  <a:moveTo>
                    <a:pt x="1811" y="0"/>
                  </a:moveTo>
                  <a:lnTo>
                    <a:pt x="1917" y="4"/>
                  </a:lnTo>
                  <a:lnTo>
                    <a:pt x="2021" y="14"/>
                  </a:lnTo>
                  <a:lnTo>
                    <a:pt x="2123" y="30"/>
                  </a:lnTo>
                  <a:lnTo>
                    <a:pt x="2222" y="54"/>
                  </a:lnTo>
                  <a:lnTo>
                    <a:pt x="2319" y="82"/>
                  </a:lnTo>
                  <a:lnTo>
                    <a:pt x="2414" y="118"/>
                  </a:lnTo>
                  <a:lnTo>
                    <a:pt x="2506" y="159"/>
                  </a:lnTo>
                  <a:lnTo>
                    <a:pt x="2594" y="206"/>
                  </a:lnTo>
                  <a:lnTo>
                    <a:pt x="2679" y="257"/>
                  </a:lnTo>
                  <a:lnTo>
                    <a:pt x="2760" y="314"/>
                  </a:lnTo>
                  <a:lnTo>
                    <a:pt x="2838" y="375"/>
                  </a:lnTo>
                  <a:lnTo>
                    <a:pt x="2912" y="442"/>
                  </a:lnTo>
                  <a:lnTo>
                    <a:pt x="2982" y="512"/>
                  </a:lnTo>
                  <a:lnTo>
                    <a:pt x="3047" y="587"/>
                  </a:lnTo>
                  <a:lnTo>
                    <a:pt x="3107" y="666"/>
                  </a:lnTo>
                  <a:lnTo>
                    <a:pt x="3163" y="748"/>
                  </a:lnTo>
                  <a:lnTo>
                    <a:pt x="3214" y="834"/>
                  </a:lnTo>
                  <a:lnTo>
                    <a:pt x="3259" y="924"/>
                  </a:lnTo>
                  <a:lnTo>
                    <a:pt x="3299" y="1016"/>
                  </a:lnTo>
                  <a:lnTo>
                    <a:pt x="3334" y="1111"/>
                  </a:lnTo>
                  <a:lnTo>
                    <a:pt x="3363" y="1209"/>
                  </a:lnTo>
                  <a:lnTo>
                    <a:pt x="3624" y="1209"/>
                  </a:lnTo>
                  <a:lnTo>
                    <a:pt x="3624" y="2016"/>
                  </a:lnTo>
                  <a:lnTo>
                    <a:pt x="3363" y="2016"/>
                  </a:lnTo>
                  <a:lnTo>
                    <a:pt x="3334" y="2113"/>
                  </a:lnTo>
                  <a:lnTo>
                    <a:pt x="3299" y="2209"/>
                  </a:lnTo>
                  <a:lnTo>
                    <a:pt x="3259" y="2302"/>
                  </a:lnTo>
                  <a:lnTo>
                    <a:pt x="3214" y="2391"/>
                  </a:lnTo>
                  <a:lnTo>
                    <a:pt x="3163" y="2477"/>
                  </a:lnTo>
                  <a:lnTo>
                    <a:pt x="3107" y="2559"/>
                  </a:lnTo>
                  <a:lnTo>
                    <a:pt x="3047" y="2638"/>
                  </a:lnTo>
                  <a:lnTo>
                    <a:pt x="2982" y="2713"/>
                  </a:lnTo>
                  <a:lnTo>
                    <a:pt x="2912" y="2784"/>
                  </a:lnTo>
                  <a:lnTo>
                    <a:pt x="2838" y="2849"/>
                  </a:lnTo>
                  <a:lnTo>
                    <a:pt x="2760" y="2911"/>
                  </a:lnTo>
                  <a:lnTo>
                    <a:pt x="2679" y="2968"/>
                  </a:lnTo>
                  <a:lnTo>
                    <a:pt x="2594" y="3020"/>
                  </a:lnTo>
                  <a:lnTo>
                    <a:pt x="2506" y="3065"/>
                  </a:lnTo>
                  <a:lnTo>
                    <a:pt x="2414" y="3107"/>
                  </a:lnTo>
                  <a:lnTo>
                    <a:pt x="2319" y="3142"/>
                  </a:lnTo>
                  <a:lnTo>
                    <a:pt x="2222" y="3171"/>
                  </a:lnTo>
                  <a:lnTo>
                    <a:pt x="2123" y="3194"/>
                  </a:lnTo>
                  <a:lnTo>
                    <a:pt x="2021" y="3211"/>
                  </a:lnTo>
                  <a:lnTo>
                    <a:pt x="1917" y="3222"/>
                  </a:lnTo>
                  <a:lnTo>
                    <a:pt x="1811" y="3225"/>
                  </a:lnTo>
                  <a:lnTo>
                    <a:pt x="1707" y="3222"/>
                  </a:lnTo>
                  <a:lnTo>
                    <a:pt x="1602" y="3211"/>
                  </a:lnTo>
                  <a:lnTo>
                    <a:pt x="1501" y="3194"/>
                  </a:lnTo>
                  <a:lnTo>
                    <a:pt x="1402" y="3171"/>
                  </a:lnTo>
                  <a:lnTo>
                    <a:pt x="1305" y="3142"/>
                  </a:lnTo>
                  <a:lnTo>
                    <a:pt x="1210" y="3107"/>
                  </a:lnTo>
                  <a:lnTo>
                    <a:pt x="1118" y="3065"/>
                  </a:lnTo>
                  <a:lnTo>
                    <a:pt x="1030" y="3020"/>
                  </a:lnTo>
                  <a:lnTo>
                    <a:pt x="945" y="2968"/>
                  </a:lnTo>
                  <a:lnTo>
                    <a:pt x="864" y="2911"/>
                  </a:lnTo>
                  <a:lnTo>
                    <a:pt x="786" y="2849"/>
                  </a:lnTo>
                  <a:lnTo>
                    <a:pt x="712" y="2784"/>
                  </a:lnTo>
                  <a:lnTo>
                    <a:pt x="642" y="2713"/>
                  </a:lnTo>
                  <a:lnTo>
                    <a:pt x="577" y="2638"/>
                  </a:lnTo>
                  <a:lnTo>
                    <a:pt x="517" y="2559"/>
                  </a:lnTo>
                  <a:lnTo>
                    <a:pt x="461" y="2477"/>
                  </a:lnTo>
                  <a:lnTo>
                    <a:pt x="410" y="2391"/>
                  </a:lnTo>
                  <a:lnTo>
                    <a:pt x="365" y="2302"/>
                  </a:lnTo>
                  <a:lnTo>
                    <a:pt x="324" y="2209"/>
                  </a:lnTo>
                  <a:lnTo>
                    <a:pt x="290" y="2113"/>
                  </a:lnTo>
                  <a:lnTo>
                    <a:pt x="261" y="2016"/>
                  </a:lnTo>
                  <a:lnTo>
                    <a:pt x="0" y="2016"/>
                  </a:lnTo>
                  <a:lnTo>
                    <a:pt x="0" y="1209"/>
                  </a:lnTo>
                  <a:lnTo>
                    <a:pt x="261" y="1209"/>
                  </a:lnTo>
                  <a:lnTo>
                    <a:pt x="290" y="1111"/>
                  </a:lnTo>
                  <a:lnTo>
                    <a:pt x="324" y="1016"/>
                  </a:lnTo>
                  <a:lnTo>
                    <a:pt x="365" y="924"/>
                  </a:lnTo>
                  <a:lnTo>
                    <a:pt x="410" y="834"/>
                  </a:lnTo>
                  <a:lnTo>
                    <a:pt x="461" y="748"/>
                  </a:lnTo>
                  <a:lnTo>
                    <a:pt x="517" y="666"/>
                  </a:lnTo>
                  <a:lnTo>
                    <a:pt x="577" y="587"/>
                  </a:lnTo>
                  <a:lnTo>
                    <a:pt x="642" y="512"/>
                  </a:lnTo>
                  <a:lnTo>
                    <a:pt x="712" y="442"/>
                  </a:lnTo>
                  <a:lnTo>
                    <a:pt x="786" y="375"/>
                  </a:lnTo>
                  <a:lnTo>
                    <a:pt x="864" y="314"/>
                  </a:lnTo>
                  <a:lnTo>
                    <a:pt x="945" y="257"/>
                  </a:lnTo>
                  <a:lnTo>
                    <a:pt x="1030" y="206"/>
                  </a:lnTo>
                  <a:lnTo>
                    <a:pt x="1118" y="159"/>
                  </a:lnTo>
                  <a:lnTo>
                    <a:pt x="1210" y="118"/>
                  </a:lnTo>
                  <a:lnTo>
                    <a:pt x="1305" y="82"/>
                  </a:lnTo>
                  <a:lnTo>
                    <a:pt x="1402" y="54"/>
                  </a:lnTo>
                  <a:lnTo>
                    <a:pt x="1501" y="30"/>
                  </a:lnTo>
                  <a:lnTo>
                    <a:pt x="1602" y="14"/>
                  </a:lnTo>
                  <a:lnTo>
                    <a:pt x="1707" y="4"/>
                  </a:lnTo>
                  <a:lnTo>
                    <a:pt x="181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Isosceles Triangle 16"/>
            <p:cNvSpPr/>
            <p:nvPr/>
          </p:nvSpPr>
          <p:spPr>
            <a:xfrm rot="5400000">
              <a:off x="8086339" y="5104563"/>
              <a:ext cx="347472" cy="27432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 y="4336025"/>
            <a:ext cx="4338320" cy="2566220"/>
            <a:chOff x="-2" y="4336025"/>
            <a:chExt cx="4338320" cy="2566220"/>
          </a:xfrm>
        </p:grpSpPr>
        <p:sp>
          <p:nvSpPr>
            <p:cNvPr id="8" name="Rectangle 7"/>
            <p:cNvSpPr/>
            <p:nvPr/>
          </p:nvSpPr>
          <p:spPr>
            <a:xfrm>
              <a:off x="-2" y="4336025"/>
              <a:ext cx="4064001" cy="25662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latin typeface="Arial" panose="020B0604020202020204" pitchFamily="34" charset="0"/>
                <a:cs typeface="Arial" panose="020B0604020202020204" pitchFamily="34" charset="0"/>
              </a:endParaRPr>
            </a:p>
            <a:p>
              <a:pPr algn="ctr"/>
              <a:endParaRPr lang="en-US" sz="1600" dirty="0" smtClean="0">
                <a:latin typeface="Arial" panose="020B0604020202020204" pitchFamily="34" charset="0"/>
                <a:cs typeface="Arial" panose="020B0604020202020204" pitchFamily="34" charset="0"/>
              </a:endParaRPr>
            </a:p>
            <a:p>
              <a:pPr algn="ctr"/>
              <a:endParaRPr lang="en-US" sz="1600" dirty="0">
                <a:latin typeface="Arial" panose="020B0604020202020204" pitchFamily="34" charset="0"/>
                <a:cs typeface="Arial" panose="020B0604020202020204" pitchFamily="34" charset="0"/>
              </a:endParaRPr>
            </a:p>
            <a:p>
              <a:pPr algn="ctr"/>
              <a:r>
                <a:rPr lang="en-US" sz="1600" dirty="0" smtClean="0">
                  <a:latin typeface="Arial" panose="020B0604020202020204" pitchFamily="34" charset="0"/>
                  <a:cs typeface="Arial" panose="020B0604020202020204" pitchFamily="34" charset="0"/>
                </a:rPr>
                <a:t>Use </a:t>
              </a:r>
              <a:r>
                <a:rPr lang="en-US" sz="1600" dirty="0">
                  <a:latin typeface="Arial" panose="020B0604020202020204" pitchFamily="34" charset="0"/>
                  <a:cs typeface="Arial" panose="020B0604020202020204" pitchFamily="34" charset="0"/>
                </a:rPr>
                <a:t>standard industry analysis </a:t>
              </a:r>
              <a:endParaRPr lang="en-US" sz="1600" dirty="0" smtClean="0">
                <a:latin typeface="Arial" panose="020B0604020202020204" pitchFamily="34" charset="0"/>
                <a:cs typeface="Arial" panose="020B0604020202020204" pitchFamily="34" charset="0"/>
              </a:endParaRPr>
            </a:p>
            <a:p>
              <a:pPr algn="ctr"/>
              <a:r>
                <a:rPr lang="en-US" sz="1600" dirty="0" smtClean="0">
                  <a:latin typeface="Arial" panose="020B0604020202020204" pitchFamily="34" charset="0"/>
                  <a:cs typeface="Arial" panose="020B0604020202020204" pitchFamily="34" charset="0"/>
                </a:rPr>
                <a:t>frameworks </a:t>
              </a:r>
              <a:r>
                <a:rPr lang="en-US" sz="1600" dirty="0">
                  <a:latin typeface="Arial" panose="020B0604020202020204" pitchFamily="34" charset="0"/>
                  <a:cs typeface="Arial" panose="020B0604020202020204" pitchFamily="34" charset="0"/>
                </a:rPr>
                <a:t>that apply to your </a:t>
              </a:r>
              <a:r>
                <a:rPr lang="en-US" sz="1600" dirty="0" smtClean="0">
                  <a:latin typeface="Arial" panose="020B0604020202020204" pitchFamily="34" charset="0"/>
                  <a:cs typeface="Arial" panose="020B0604020202020204" pitchFamily="34" charset="0"/>
                </a:rPr>
                <a:t>situation</a:t>
              </a:r>
              <a:endParaRPr lang="en-US" sz="1600" dirty="0">
                <a:latin typeface="Arial" panose="020B0604020202020204" pitchFamily="34" charset="0"/>
                <a:cs typeface="Arial" panose="020B0604020202020204" pitchFamily="34" charset="0"/>
              </a:endParaRPr>
            </a:p>
          </p:txBody>
        </p:sp>
        <p:sp>
          <p:nvSpPr>
            <p:cNvPr id="16" name="Freeform 6"/>
            <p:cNvSpPr>
              <a:spLocks noEditPoints="1"/>
            </p:cNvSpPr>
            <p:nvPr/>
          </p:nvSpPr>
          <p:spPr bwMode="auto">
            <a:xfrm>
              <a:off x="1662572" y="4753530"/>
              <a:ext cx="738853" cy="694046"/>
            </a:xfrm>
            <a:custGeom>
              <a:avLst/>
              <a:gdLst>
                <a:gd name="T0" fmla="*/ 1625 w 3250"/>
                <a:gd name="T1" fmla="*/ 1904 h 3071"/>
                <a:gd name="T2" fmla="*/ 3136 w 3250"/>
                <a:gd name="T3" fmla="*/ 1223 h 3071"/>
                <a:gd name="T4" fmla="*/ 114 w 3250"/>
                <a:gd name="T5" fmla="*/ 1223 h 3071"/>
                <a:gd name="T6" fmla="*/ 1669 w 3250"/>
                <a:gd name="T7" fmla="*/ 919 h 3071"/>
                <a:gd name="T8" fmla="*/ 1711 w 3250"/>
                <a:gd name="T9" fmla="*/ 996 h 3071"/>
                <a:gd name="T10" fmla="*/ 1691 w 3250"/>
                <a:gd name="T11" fmla="*/ 1140 h 3071"/>
                <a:gd name="T12" fmla="*/ 1642 w 3250"/>
                <a:gd name="T13" fmla="*/ 1233 h 3071"/>
                <a:gd name="T14" fmla="*/ 1564 w 3250"/>
                <a:gd name="T15" fmla="*/ 1279 h 3071"/>
                <a:gd name="T16" fmla="*/ 1489 w 3250"/>
                <a:gd name="T17" fmla="*/ 1264 h 3071"/>
                <a:gd name="T18" fmla="*/ 1451 w 3250"/>
                <a:gd name="T19" fmla="*/ 1199 h 3071"/>
                <a:gd name="T20" fmla="*/ 1456 w 3250"/>
                <a:gd name="T21" fmla="*/ 1077 h 3071"/>
                <a:gd name="T22" fmla="*/ 1508 w 3250"/>
                <a:gd name="T23" fmla="*/ 955 h 3071"/>
                <a:gd name="T24" fmla="*/ 1590 w 3250"/>
                <a:gd name="T25" fmla="*/ 903 h 3071"/>
                <a:gd name="T26" fmla="*/ 1535 w 3250"/>
                <a:gd name="T27" fmla="*/ 601 h 3071"/>
                <a:gd name="T28" fmla="*/ 1332 w 3250"/>
                <a:gd name="T29" fmla="*/ 678 h 3071"/>
                <a:gd name="T30" fmla="*/ 1200 w 3250"/>
                <a:gd name="T31" fmla="*/ 805 h 3071"/>
                <a:gd name="T32" fmla="*/ 1115 w 3250"/>
                <a:gd name="T33" fmla="*/ 1007 h 3071"/>
                <a:gd name="T34" fmla="*/ 1114 w 3250"/>
                <a:gd name="T35" fmla="*/ 1228 h 3071"/>
                <a:gd name="T36" fmla="*/ 1190 w 3250"/>
                <a:gd name="T37" fmla="*/ 1410 h 3071"/>
                <a:gd name="T38" fmla="*/ 1319 w 3250"/>
                <a:gd name="T39" fmla="*/ 1525 h 3071"/>
                <a:gd name="T40" fmla="*/ 1502 w 3250"/>
                <a:gd name="T41" fmla="*/ 1591 h 3071"/>
                <a:gd name="T42" fmla="*/ 1728 w 3250"/>
                <a:gd name="T43" fmla="*/ 1603 h 3071"/>
                <a:gd name="T44" fmla="*/ 1937 w 3250"/>
                <a:gd name="T45" fmla="*/ 1558 h 3071"/>
                <a:gd name="T46" fmla="*/ 2077 w 3250"/>
                <a:gd name="T47" fmla="*/ 1464 h 3071"/>
                <a:gd name="T48" fmla="*/ 2032 w 3250"/>
                <a:gd name="T49" fmla="*/ 1368 h 3071"/>
                <a:gd name="T50" fmla="*/ 1917 w 3250"/>
                <a:gd name="T51" fmla="*/ 1458 h 3071"/>
                <a:gd name="T52" fmla="*/ 1757 w 3250"/>
                <a:gd name="T53" fmla="*/ 1503 h 3071"/>
                <a:gd name="T54" fmla="*/ 1557 w 3250"/>
                <a:gd name="T55" fmla="*/ 1501 h 3071"/>
                <a:gd name="T56" fmla="*/ 1382 w 3250"/>
                <a:gd name="T57" fmla="*/ 1447 h 3071"/>
                <a:gd name="T58" fmla="*/ 1260 w 3250"/>
                <a:gd name="T59" fmla="*/ 1332 h 3071"/>
                <a:gd name="T60" fmla="*/ 1205 w 3250"/>
                <a:gd name="T61" fmla="*/ 1174 h 3071"/>
                <a:gd name="T62" fmla="*/ 1231 w 3250"/>
                <a:gd name="T63" fmla="*/ 963 h 3071"/>
                <a:gd name="T64" fmla="*/ 1334 w 3250"/>
                <a:gd name="T65" fmla="*/ 800 h 3071"/>
                <a:gd name="T66" fmla="*/ 1480 w 3250"/>
                <a:gd name="T67" fmla="*/ 713 h 3071"/>
                <a:gd name="T68" fmla="*/ 1656 w 3250"/>
                <a:gd name="T69" fmla="*/ 687 h 3071"/>
                <a:gd name="T70" fmla="*/ 1828 w 3250"/>
                <a:gd name="T71" fmla="*/ 716 h 3071"/>
                <a:gd name="T72" fmla="*/ 1954 w 3250"/>
                <a:gd name="T73" fmla="*/ 805 h 3071"/>
                <a:gd name="T74" fmla="*/ 2018 w 3250"/>
                <a:gd name="T75" fmla="*/ 950 h 3071"/>
                <a:gd name="T76" fmla="*/ 2001 w 3250"/>
                <a:gd name="T77" fmla="*/ 1098 h 3071"/>
                <a:gd name="T78" fmla="*/ 1924 w 3250"/>
                <a:gd name="T79" fmla="*/ 1218 h 3071"/>
                <a:gd name="T80" fmla="*/ 1844 w 3250"/>
                <a:gd name="T81" fmla="*/ 1268 h 3071"/>
                <a:gd name="T82" fmla="*/ 1818 w 3250"/>
                <a:gd name="T83" fmla="*/ 1267 h 3071"/>
                <a:gd name="T84" fmla="*/ 1810 w 3250"/>
                <a:gd name="T85" fmla="*/ 1234 h 3071"/>
                <a:gd name="T86" fmla="*/ 1755 w 3250"/>
                <a:gd name="T87" fmla="*/ 820 h 3071"/>
                <a:gd name="T88" fmla="*/ 1684 w 3250"/>
                <a:gd name="T89" fmla="*/ 824 h 3071"/>
                <a:gd name="T90" fmla="*/ 1562 w 3250"/>
                <a:gd name="T91" fmla="*/ 808 h 3071"/>
                <a:gd name="T92" fmla="*/ 1432 w 3250"/>
                <a:gd name="T93" fmla="*/ 870 h 3071"/>
                <a:gd name="T94" fmla="*/ 1333 w 3250"/>
                <a:gd name="T95" fmla="*/ 1016 h 3071"/>
                <a:gd name="T96" fmla="*/ 1309 w 3250"/>
                <a:gd name="T97" fmla="*/ 1195 h 3071"/>
                <a:gd name="T98" fmla="*/ 1366 w 3250"/>
                <a:gd name="T99" fmla="*/ 1318 h 3071"/>
                <a:gd name="T100" fmla="*/ 1480 w 3250"/>
                <a:gd name="T101" fmla="*/ 1376 h 3071"/>
                <a:gd name="T102" fmla="*/ 1608 w 3250"/>
                <a:gd name="T103" fmla="*/ 1356 h 3071"/>
                <a:gd name="T104" fmla="*/ 1678 w 3250"/>
                <a:gd name="T105" fmla="*/ 1351 h 3071"/>
                <a:gd name="T106" fmla="*/ 1759 w 3250"/>
                <a:gd name="T107" fmla="*/ 1377 h 3071"/>
                <a:gd name="T108" fmla="*/ 1930 w 3250"/>
                <a:gd name="T109" fmla="*/ 1332 h 3071"/>
                <a:gd name="T110" fmla="*/ 2058 w 3250"/>
                <a:gd name="T111" fmla="*/ 1203 h 3071"/>
                <a:gd name="T112" fmla="*/ 2116 w 3250"/>
                <a:gd name="T113" fmla="*/ 1042 h 3071"/>
                <a:gd name="T114" fmla="*/ 2098 w 3250"/>
                <a:gd name="T115" fmla="*/ 867 h 3071"/>
                <a:gd name="T116" fmla="*/ 2009 w 3250"/>
                <a:gd name="T117" fmla="*/ 719 h 3071"/>
                <a:gd name="T118" fmla="*/ 1857 w 3250"/>
                <a:gd name="T119" fmla="*/ 623 h 3071"/>
                <a:gd name="T120" fmla="*/ 1658 w 3250"/>
                <a:gd name="T121" fmla="*/ 590 h 3071"/>
                <a:gd name="T122" fmla="*/ 0 w 3250"/>
                <a:gd name="T123" fmla="*/ 3071 h 3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50" h="3071">
                  <a:moveTo>
                    <a:pt x="1625" y="1904"/>
                  </a:moveTo>
                  <a:lnTo>
                    <a:pt x="205" y="2976"/>
                  </a:lnTo>
                  <a:lnTo>
                    <a:pt x="3045" y="2976"/>
                  </a:lnTo>
                  <a:lnTo>
                    <a:pt x="1625" y="1904"/>
                  </a:lnTo>
                  <a:close/>
                  <a:moveTo>
                    <a:pt x="3136" y="1223"/>
                  </a:moveTo>
                  <a:lnTo>
                    <a:pt x="1935" y="2009"/>
                  </a:lnTo>
                  <a:lnTo>
                    <a:pt x="3136" y="2916"/>
                  </a:lnTo>
                  <a:lnTo>
                    <a:pt x="3136" y="1223"/>
                  </a:lnTo>
                  <a:close/>
                  <a:moveTo>
                    <a:pt x="114" y="1223"/>
                  </a:moveTo>
                  <a:lnTo>
                    <a:pt x="114" y="2916"/>
                  </a:lnTo>
                  <a:lnTo>
                    <a:pt x="1315" y="2009"/>
                  </a:lnTo>
                  <a:lnTo>
                    <a:pt x="114" y="1223"/>
                  </a:lnTo>
                  <a:close/>
                  <a:moveTo>
                    <a:pt x="1612" y="901"/>
                  </a:moveTo>
                  <a:lnTo>
                    <a:pt x="1632" y="903"/>
                  </a:lnTo>
                  <a:lnTo>
                    <a:pt x="1652" y="909"/>
                  </a:lnTo>
                  <a:lnTo>
                    <a:pt x="1669" y="919"/>
                  </a:lnTo>
                  <a:lnTo>
                    <a:pt x="1685" y="933"/>
                  </a:lnTo>
                  <a:lnTo>
                    <a:pt x="1696" y="950"/>
                  </a:lnTo>
                  <a:lnTo>
                    <a:pt x="1706" y="972"/>
                  </a:lnTo>
                  <a:lnTo>
                    <a:pt x="1711" y="996"/>
                  </a:lnTo>
                  <a:lnTo>
                    <a:pt x="1712" y="1024"/>
                  </a:lnTo>
                  <a:lnTo>
                    <a:pt x="1710" y="1060"/>
                  </a:lnTo>
                  <a:lnTo>
                    <a:pt x="1703" y="1099"/>
                  </a:lnTo>
                  <a:lnTo>
                    <a:pt x="1691" y="1140"/>
                  </a:lnTo>
                  <a:lnTo>
                    <a:pt x="1680" y="1169"/>
                  </a:lnTo>
                  <a:lnTo>
                    <a:pt x="1669" y="1194"/>
                  </a:lnTo>
                  <a:lnTo>
                    <a:pt x="1656" y="1216"/>
                  </a:lnTo>
                  <a:lnTo>
                    <a:pt x="1642" y="1233"/>
                  </a:lnTo>
                  <a:lnTo>
                    <a:pt x="1622" y="1253"/>
                  </a:lnTo>
                  <a:lnTo>
                    <a:pt x="1602" y="1267"/>
                  </a:lnTo>
                  <a:lnTo>
                    <a:pt x="1583" y="1275"/>
                  </a:lnTo>
                  <a:lnTo>
                    <a:pt x="1564" y="1279"/>
                  </a:lnTo>
                  <a:lnTo>
                    <a:pt x="1544" y="1281"/>
                  </a:lnTo>
                  <a:lnTo>
                    <a:pt x="1524" y="1279"/>
                  </a:lnTo>
                  <a:lnTo>
                    <a:pt x="1505" y="1273"/>
                  </a:lnTo>
                  <a:lnTo>
                    <a:pt x="1489" y="1264"/>
                  </a:lnTo>
                  <a:lnTo>
                    <a:pt x="1475" y="1249"/>
                  </a:lnTo>
                  <a:lnTo>
                    <a:pt x="1465" y="1235"/>
                  </a:lnTo>
                  <a:lnTo>
                    <a:pt x="1456" y="1219"/>
                  </a:lnTo>
                  <a:lnTo>
                    <a:pt x="1451" y="1199"/>
                  </a:lnTo>
                  <a:lnTo>
                    <a:pt x="1448" y="1176"/>
                  </a:lnTo>
                  <a:lnTo>
                    <a:pt x="1447" y="1151"/>
                  </a:lnTo>
                  <a:lnTo>
                    <a:pt x="1449" y="1116"/>
                  </a:lnTo>
                  <a:lnTo>
                    <a:pt x="1456" y="1077"/>
                  </a:lnTo>
                  <a:lnTo>
                    <a:pt x="1467" y="1035"/>
                  </a:lnTo>
                  <a:lnTo>
                    <a:pt x="1478" y="1005"/>
                  </a:lnTo>
                  <a:lnTo>
                    <a:pt x="1492" y="978"/>
                  </a:lnTo>
                  <a:lnTo>
                    <a:pt x="1508" y="955"/>
                  </a:lnTo>
                  <a:lnTo>
                    <a:pt x="1527" y="936"/>
                  </a:lnTo>
                  <a:lnTo>
                    <a:pt x="1547" y="921"/>
                  </a:lnTo>
                  <a:lnTo>
                    <a:pt x="1567" y="909"/>
                  </a:lnTo>
                  <a:lnTo>
                    <a:pt x="1590" y="903"/>
                  </a:lnTo>
                  <a:lnTo>
                    <a:pt x="1612" y="901"/>
                  </a:lnTo>
                  <a:close/>
                  <a:moveTo>
                    <a:pt x="1658" y="590"/>
                  </a:moveTo>
                  <a:lnTo>
                    <a:pt x="1595" y="592"/>
                  </a:lnTo>
                  <a:lnTo>
                    <a:pt x="1535" y="601"/>
                  </a:lnTo>
                  <a:lnTo>
                    <a:pt x="1478" y="613"/>
                  </a:lnTo>
                  <a:lnTo>
                    <a:pt x="1423" y="632"/>
                  </a:lnTo>
                  <a:lnTo>
                    <a:pt x="1372" y="655"/>
                  </a:lnTo>
                  <a:lnTo>
                    <a:pt x="1332" y="678"/>
                  </a:lnTo>
                  <a:lnTo>
                    <a:pt x="1294" y="705"/>
                  </a:lnTo>
                  <a:lnTo>
                    <a:pt x="1260" y="734"/>
                  </a:lnTo>
                  <a:lnTo>
                    <a:pt x="1229" y="768"/>
                  </a:lnTo>
                  <a:lnTo>
                    <a:pt x="1200" y="805"/>
                  </a:lnTo>
                  <a:lnTo>
                    <a:pt x="1176" y="847"/>
                  </a:lnTo>
                  <a:lnTo>
                    <a:pt x="1149" y="899"/>
                  </a:lnTo>
                  <a:lnTo>
                    <a:pt x="1130" y="952"/>
                  </a:lnTo>
                  <a:lnTo>
                    <a:pt x="1115" y="1007"/>
                  </a:lnTo>
                  <a:lnTo>
                    <a:pt x="1106" y="1065"/>
                  </a:lnTo>
                  <a:lnTo>
                    <a:pt x="1103" y="1123"/>
                  </a:lnTo>
                  <a:lnTo>
                    <a:pt x="1105" y="1176"/>
                  </a:lnTo>
                  <a:lnTo>
                    <a:pt x="1114" y="1228"/>
                  </a:lnTo>
                  <a:lnTo>
                    <a:pt x="1127" y="1278"/>
                  </a:lnTo>
                  <a:lnTo>
                    <a:pt x="1144" y="1326"/>
                  </a:lnTo>
                  <a:lnTo>
                    <a:pt x="1167" y="1373"/>
                  </a:lnTo>
                  <a:lnTo>
                    <a:pt x="1190" y="1410"/>
                  </a:lnTo>
                  <a:lnTo>
                    <a:pt x="1216" y="1444"/>
                  </a:lnTo>
                  <a:lnTo>
                    <a:pt x="1247" y="1474"/>
                  </a:lnTo>
                  <a:lnTo>
                    <a:pt x="1281" y="1501"/>
                  </a:lnTo>
                  <a:lnTo>
                    <a:pt x="1319" y="1525"/>
                  </a:lnTo>
                  <a:lnTo>
                    <a:pt x="1360" y="1547"/>
                  </a:lnTo>
                  <a:lnTo>
                    <a:pt x="1405" y="1565"/>
                  </a:lnTo>
                  <a:lnTo>
                    <a:pt x="1452" y="1579"/>
                  </a:lnTo>
                  <a:lnTo>
                    <a:pt x="1502" y="1591"/>
                  </a:lnTo>
                  <a:lnTo>
                    <a:pt x="1555" y="1599"/>
                  </a:lnTo>
                  <a:lnTo>
                    <a:pt x="1610" y="1604"/>
                  </a:lnTo>
                  <a:lnTo>
                    <a:pt x="1669" y="1606"/>
                  </a:lnTo>
                  <a:lnTo>
                    <a:pt x="1728" y="1603"/>
                  </a:lnTo>
                  <a:lnTo>
                    <a:pt x="1785" y="1598"/>
                  </a:lnTo>
                  <a:lnTo>
                    <a:pt x="1838" y="1588"/>
                  </a:lnTo>
                  <a:lnTo>
                    <a:pt x="1889" y="1574"/>
                  </a:lnTo>
                  <a:lnTo>
                    <a:pt x="1937" y="1558"/>
                  </a:lnTo>
                  <a:lnTo>
                    <a:pt x="1980" y="1537"/>
                  </a:lnTo>
                  <a:lnTo>
                    <a:pt x="2016" y="1515"/>
                  </a:lnTo>
                  <a:lnTo>
                    <a:pt x="2049" y="1491"/>
                  </a:lnTo>
                  <a:lnTo>
                    <a:pt x="2077" y="1464"/>
                  </a:lnTo>
                  <a:lnTo>
                    <a:pt x="2104" y="1435"/>
                  </a:lnTo>
                  <a:lnTo>
                    <a:pt x="2126" y="1402"/>
                  </a:lnTo>
                  <a:lnTo>
                    <a:pt x="2147" y="1368"/>
                  </a:lnTo>
                  <a:lnTo>
                    <a:pt x="2032" y="1368"/>
                  </a:lnTo>
                  <a:lnTo>
                    <a:pt x="2007" y="1395"/>
                  </a:lnTo>
                  <a:lnTo>
                    <a:pt x="1980" y="1419"/>
                  </a:lnTo>
                  <a:lnTo>
                    <a:pt x="1949" y="1440"/>
                  </a:lnTo>
                  <a:lnTo>
                    <a:pt x="1917" y="1458"/>
                  </a:lnTo>
                  <a:lnTo>
                    <a:pt x="1881" y="1473"/>
                  </a:lnTo>
                  <a:lnTo>
                    <a:pt x="1843" y="1487"/>
                  </a:lnTo>
                  <a:lnTo>
                    <a:pt x="1801" y="1496"/>
                  </a:lnTo>
                  <a:lnTo>
                    <a:pt x="1757" y="1503"/>
                  </a:lnTo>
                  <a:lnTo>
                    <a:pt x="1710" y="1508"/>
                  </a:lnTo>
                  <a:lnTo>
                    <a:pt x="1660" y="1509"/>
                  </a:lnTo>
                  <a:lnTo>
                    <a:pt x="1607" y="1507"/>
                  </a:lnTo>
                  <a:lnTo>
                    <a:pt x="1557" y="1501"/>
                  </a:lnTo>
                  <a:lnTo>
                    <a:pt x="1510" y="1493"/>
                  </a:lnTo>
                  <a:lnTo>
                    <a:pt x="1464" y="1481"/>
                  </a:lnTo>
                  <a:lnTo>
                    <a:pt x="1421" y="1466"/>
                  </a:lnTo>
                  <a:lnTo>
                    <a:pt x="1382" y="1447"/>
                  </a:lnTo>
                  <a:lnTo>
                    <a:pt x="1345" y="1425"/>
                  </a:lnTo>
                  <a:lnTo>
                    <a:pt x="1313" y="1398"/>
                  </a:lnTo>
                  <a:lnTo>
                    <a:pt x="1285" y="1368"/>
                  </a:lnTo>
                  <a:lnTo>
                    <a:pt x="1260" y="1332"/>
                  </a:lnTo>
                  <a:lnTo>
                    <a:pt x="1240" y="1296"/>
                  </a:lnTo>
                  <a:lnTo>
                    <a:pt x="1223" y="1256"/>
                  </a:lnTo>
                  <a:lnTo>
                    <a:pt x="1211" y="1217"/>
                  </a:lnTo>
                  <a:lnTo>
                    <a:pt x="1205" y="1174"/>
                  </a:lnTo>
                  <a:lnTo>
                    <a:pt x="1201" y="1130"/>
                  </a:lnTo>
                  <a:lnTo>
                    <a:pt x="1205" y="1074"/>
                  </a:lnTo>
                  <a:lnTo>
                    <a:pt x="1214" y="1018"/>
                  </a:lnTo>
                  <a:lnTo>
                    <a:pt x="1231" y="963"/>
                  </a:lnTo>
                  <a:lnTo>
                    <a:pt x="1254" y="910"/>
                  </a:lnTo>
                  <a:lnTo>
                    <a:pt x="1276" y="870"/>
                  </a:lnTo>
                  <a:lnTo>
                    <a:pt x="1303" y="833"/>
                  </a:lnTo>
                  <a:lnTo>
                    <a:pt x="1334" y="800"/>
                  </a:lnTo>
                  <a:lnTo>
                    <a:pt x="1368" y="771"/>
                  </a:lnTo>
                  <a:lnTo>
                    <a:pt x="1407" y="746"/>
                  </a:lnTo>
                  <a:lnTo>
                    <a:pt x="1443" y="728"/>
                  </a:lnTo>
                  <a:lnTo>
                    <a:pt x="1480" y="713"/>
                  </a:lnTo>
                  <a:lnTo>
                    <a:pt x="1520" y="702"/>
                  </a:lnTo>
                  <a:lnTo>
                    <a:pt x="1563" y="693"/>
                  </a:lnTo>
                  <a:lnTo>
                    <a:pt x="1608" y="688"/>
                  </a:lnTo>
                  <a:lnTo>
                    <a:pt x="1656" y="687"/>
                  </a:lnTo>
                  <a:lnTo>
                    <a:pt x="1703" y="688"/>
                  </a:lnTo>
                  <a:lnTo>
                    <a:pt x="1748" y="694"/>
                  </a:lnTo>
                  <a:lnTo>
                    <a:pt x="1789" y="703"/>
                  </a:lnTo>
                  <a:lnTo>
                    <a:pt x="1828" y="716"/>
                  </a:lnTo>
                  <a:lnTo>
                    <a:pt x="1863" y="732"/>
                  </a:lnTo>
                  <a:lnTo>
                    <a:pt x="1895" y="752"/>
                  </a:lnTo>
                  <a:lnTo>
                    <a:pt x="1925" y="775"/>
                  </a:lnTo>
                  <a:lnTo>
                    <a:pt x="1954" y="805"/>
                  </a:lnTo>
                  <a:lnTo>
                    <a:pt x="1978" y="837"/>
                  </a:lnTo>
                  <a:lnTo>
                    <a:pt x="1996" y="873"/>
                  </a:lnTo>
                  <a:lnTo>
                    <a:pt x="2010" y="910"/>
                  </a:lnTo>
                  <a:lnTo>
                    <a:pt x="2018" y="950"/>
                  </a:lnTo>
                  <a:lnTo>
                    <a:pt x="2021" y="992"/>
                  </a:lnTo>
                  <a:lnTo>
                    <a:pt x="2019" y="1028"/>
                  </a:lnTo>
                  <a:lnTo>
                    <a:pt x="2012" y="1063"/>
                  </a:lnTo>
                  <a:lnTo>
                    <a:pt x="2001" y="1098"/>
                  </a:lnTo>
                  <a:lnTo>
                    <a:pt x="1986" y="1132"/>
                  </a:lnTo>
                  <a:lnTo>
                    <a:pt x="1967" y="1165"/>
                  </a:lnTo>
                  <a:lnTo>
                    <a:pt x="1947" y="1193"/>
                  </a:lnTo>
                  <a:lnTo>
                    <a:pt x="1924" y="1218"/>
                  </a:lnTo>
                  <a:lnTo>
                    <a:pt x="1897" y="1240"/>
                  </a:lnTo>
                  <a:lnTo>
                    <a:pt x="1877" y="1253"/>
                  </a:lnTo>
                  <a:lnTo>
                    <a:pt x="1860" y="1263"/>
                  </a:lnTo>
                  <a:lnTo>
                    <a:pt x="1844" y="1268"/>
                  </a:lnTo>
                  <a:lnTo>
                    <a:pt x="1830" y="1270"/>
                  </a:lnTo>
                  <a:lnTo>
                    <a:pt x="1826" y="1270"/>
                  </a:lnTo>
                  <a:lnTo>
                    <a:pt x="1822" y="1268"/>
                  </a:lnTo>
                  <a:lnTo>
                    <a:pt x="1818" y="1267"/>
                  </a:lnTo>
                  <a:lnTo>
                    <a:pt x="1815" y="1264"/>
                  </a:lnTo>
                  <a:lnTo>
                    <a:pt x="1811" y="1256"/>
                  </a:lnTo>
                  <a:lnTo>
                    <a:pt x="1810" y="1244"/>
                  </a:lnTo>
                  <a:lnTo>
                    <a:pt x="1810" y="1234"/>
                  </a:lnTo>
                  <a:lnTo>
                    <a:pt x="1813" y="1219"/>
                  </a:lnTo>
                  <a:lnTo>
                    <a:pt x="1816" y="1198"/>
                  </a:lnTo>
                  <a:lnTo>
                    <a:pt x="1898" y="820"/>
                  </a:lnTo>
                  <a:lnTo>
                    <a:pt x="1755" y="820"/>
                  </a:lnTo>
                  <a:lnTo>
                    <a:pt x="1741" y="877"/>
                  </a:lnTo>
                  <a:lnTo>
                    <a:pt x="1725" y="855"/>
                  </a:lnTo>
                  <a:lnTo>
                    <a:pt x="1706" y="837"/>
                  </a:lnTo>
                  <a:lnTo>
                    <a:pt x="1684" y="824"/>
                  </a:lnTo>
                  <a:lnTo>
                    <a:pt x="1658" y="813"/>
                  </a:lnTo>
                  <a:lnTo>
                    <a:pt x="1630" y="808"/>
                  </a:lnTo>
                  <a:lnTo>
                    <a:pt x="1599" y="806"/>
                  </a:lnTo>
                  <a:lnTo>
                    <a:pt x="1562" y="808"/>
                  </a:lnTo>
                  <a:lnTo>
                    <a:pt x="1527" y="815"/>
                  </a:lnTo>
                  <a:lnTo>
                    <a:pt x="1493" y="829"/>
                  </a:lnTo>
                  <a:lnTo>
                    <a:pt x="1461" y="847"/>
                  </a:lnTo>
                  <a:lnTo>
                    <a:pt x="1432" y="870"/>
                  </a:lnTo>
                  <a:lnTo>
                    <a:pt x="1404" y="898"/>
                  </a:lnTo>
                  <a:lnTo>
                    <a:pt x="1379" y="931"/>
                  </a:lnTo>
                  <a:lnTo>
                    <a:pt x="1353" y="973"/>
                  </a:lnTo>
                  <a:lnTo>
                    <a:pt x="1333" y="1016"/>
                  </a:lnTo>
                  <a:lnTo>
                    <a:pt x="1318" y="1061"/>
                  </a:lnTo>
                  <a:lnTo>
                    <a:pt x="1309" y="1108"/>
                  </a:lnTo>
                  <a:lnTo>
                    <a:pt x="1306" y="1157"/>
                  </a:lnTo>
                  <a:lnTo>
                    <a:pt x="1309" y="1195"/>
                  </a:lnTo>
                  <a:lnTo>
                    <a:pt x="1316" y="1230"/>
                  </a:lnTo>
                  <a:lnTo>
                    <a:pt x="1328" y="1263"/>
                  </a:lnTo>
                  <a:lnTo>
                    <a:pt x="1344" y="1292"/>
                  </a:lnTo>
                  <a:lnTo>
                    <a:pt x="1366" y="1318"/>
                  </a:lnTo>
                  <a:lnTo>
                    <a:pt x="1391" y="1340"/>
                  </a:lnTo>
                  <a:lnTo>
                    <a:pt x="1418" y="1356"/>
                  </a:lnTo>
                  <a:lnTo>
                    <a:pt x="1448" y="1369"/>
                  </a:lnTo>
                  <a:lnTo>
                    <a:pt x="1480" y="1376"/>
                  </a:lnTo>
                  <a:lnTo>
                    <a:pt x="1515" y="1378"/>
                  </a:lnTo>
                  <a:lnTo>
                    <a:pt x="1547" y="1376"/>
                  </a:lnTo>
                  <a:lnTo>
                    <a:pt x="1578" y="1369"/>
                  </a:lnTo>
                  <a:lnTo>
                    <a:pt x="1608" y="1356"/>
                  </a:lnTo>
                  <a:lnTo>
                    <a:pt x="1636" y="1340"/>
                  </a:lnTo>
                  <a:lnTo>
                    <a:pt x="1662" y="1318"/>
                  </a:lnTo>
                  <a:lnTo>
                    <a:pt x="1669" y="1336"/>
                  </a:lnTo>
                  <a:lnTo>
                    <a:pt x="1678" y="1351"/>
                  </a:lnTo>
                  <a:lnTo>
                    <a:pt x="1691" y="1363"/>
                  </a:lnTo>
                  <a:lnTo>
                    <a:pt x="1709" y="1371"/>
                  </a:lnTo>
                  <a:lnTo>
                    <a:pt x="1732" y="1376"/>
                  </a:lnTo>
                  <a:lnTo>
                    <a:pt x="1759" y="1377"/>
                  </a:lnTo>
                  <a:lnTo>
                    <a:pt x="1805" y="1374"/>
                  </a:lnTo>
                  <a:lnTo>
                    <a:pt x="1850" y="1366"/>
                  </a:lnTo>
                  <a:lnTo>
                    <a:pt x="1891" y="1352"/>
                  </a:lnTo>
                  <a:lnTo>
                    <a:pt x="1930" y="1332"/>
                  </a:lnTo>
                  <a:lnTo>
                    <a:pt x="1966" y="1307"/>
                  </a:lnTo>
                  <a:lnTo>
                    <a:pt x="2001" y="1277"/>
                  </a:lnTo>
                  <a:lnTo>
                    <a:pt x="2033" y="1241"/>
                  </a:lnTo>
                  <a:lnTo>
                    <a:pt x="2058" y="1203"/>
                  </a:lnTo>
                  <a:lnTo>
                    <a:pt x="2080" y="1165"/>
                  </a:lnTo>
                  <a:lnTo>
                    <a:pt x="2097" y="1125"/>
                  </a:lnTo>
                  <a:lnTo>
                    <a:pt x="2108" y="1084"/>
                  </a:lnTo>
                  <a:lnTo>
                    <a:pt x="2116" y="1042"/>
                  </a:lnTo>
                  <a:lnTo>
                    <a:pt x="2118" y="997"/>
                  </a:lnTo>
                  <a:lnTo>
                    <a:pt x="2116" y="953"/>
                  </a:lnTo>
                  <a:lnTo>
                    <a:pt x="2109" y="909"/>
                  </a:lnTo>
                  <a:lnTo>
                    <a:pt x="2098" y="867"/>
                  </a:lnTo>
                  <a:lnTo>
                    <a:pt x="2082" y="828"/>
                  </a:lnTo>
                  <a:lnTo>
                    <a:pt x="2061" y="789"/>
                  </a:lnTo>
                  <a:lnTo>
                    <a:pt x="2037" y="753"/>
                  </a:lnTo>
                  <a:lnTo>
                    <a:pt x="2009" y="719"/>
                  </a:lnTo>
                  <a:lnTo>
                    <a:pt x="1976" y="690"/>
                  </a:lnTo>
                  <a:lnTo>
                    <a:pt x="1940" y="664"/>
                  </a:lnTo>
                  <a:lnTo>
                    <a:pt x="1900" y="641"/>
                  </a:lnTo>
                  <a:lnTo>
                    <a:pt x="1857" y="623"/>
                  </a:lnTo>
                  <a:lnTo>
                    <a:pt x="1811" y="609"/>
                  </a:lnTo>
                  <a:lnTo>
                    <a:pt x="1762" y="599"/>
                  </a:lnTo>
                  <a:lnTo>
                    <a:pt x="1711" y="592"/>
                  </a:lnTo>
                  <a:lnTo>
                    <a:pt x="1658" y="590"/>
                  </a:lnTo>
                  <a:close/>
                  <a:moveTo>
                    <a:pt x="1625" y="0"/>
                  </a:moveTo>
                  <a:lnTo>
                    <a:pt x="3250" y="1186"/>
                  </a:lnTo>
                  <a:lnTo>
                    <a:pt x="3250" y="3071"/>
                  </a:lnTo>
                  <a:lnTo>
                    <a:pt x="0" y="3071"/>
                  </a:lnTo>
                  <a:lnTo>
                    <a:pt x="0" y="1186"/>
                  </a:lnTo>
                  <a:lnTo>
                    <a:pt x="162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Isosceles Triangle 11"/>
            <p:cNvSpPr/>
            <p:nvPr/>
          </p:nvSpPr>
          <p:spPr>
            <a:xfrm rot="5400000">
              <a:off x="4027422" y="5104563"/>
              <a:ext cx="347472" cy="27432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7DD5B90-2C30-41D4-97A6-9561A82B10EF}" type="slidenum">
              <a:rPr lang="en-US" smtClean="0"/>
              <a:t>15</a:t>
            </a:fld>
            <a:endParaRPr lang="en-US"/>
          </a:p>
        </p:txBody>
      </p:sp>
      <p:pic>
        <p:nvPicPr>
          <p:cNvPr id="4" name="Picture 3"/>
          <p:cNvPicPr>
            <a:picLocks noChangeAspect="1"/>
          </p:cNvPicPr>
          <p:nvPr/>
        </p:nvPicPr>
        <p:blipFill rotWithShape="1">
          <a:blip r:embed="rId5">
            <a:extLst>
              <a:ext uri="{28A0092B-C50C-407E-A947-70E740481C1C}">
                <a14:useLocalDpi xmlns:a14="http://schemas.microsoft.com/office/drawing/2010/main"/>
              </a:ext>
            </a:extLst>
          </a:blip>
          <a:srcRect b="38596"/>
          <a:stretch/>
        </p:blipFill>
        <p:spPr>
          <a:xfrm>
            <a:off x="1" y="4336025"/>
            <a:ext cx="12191999" cy="272578"/>
          </a:xfrm>
          <a:prstGeom prst="rect">
            <a:avLst/>
          </a:prstGeom>
        </p:spPr>
      </p:pic>
      <p:sp>
        <p:nvSpPr>
          <p:cNvPr id="5" name="Rectangle 4"/>
          <p:cNvSpPr/>
          <p:nvPr/>
        </p:nvSpPr>
        <p:spPr>
          <a:xfrm>
            <a:off x="0" y="2551471"/>
            <a:ext cx="12192000" cy="1799304"/>
          </a:xfrm>
          <a:prstGeom prst="rect">
            <a:avLst/>
          </a:prstGeom>
          <a:gradFill flip="none" rotWithShape="1">
            <a:gsLst>
              <a:gs pos="0">
                <a:schemeClr val="tx2">
                  <a:lumMod val="50000"/>
                </a:schemeClr>
              </a:gs>
              <a:gs pos="48000">
                <a:schemeClr val="tx2">
                  <a:lumMod val="75000"/>
                  <a:alpha val="80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34297" y="3817057"/>
            <a:ext cx="11007212" cy="338554"/>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The company analysis section should show where the company is setup to meet the challenge and where they’re not.</a:t>
            </a:r>
          </a:p>
        </p:txBody>
      </p:sp>
      <p:sp>
        <p:nvSpPr>
          <p:cNvPr id="7" name="Title 1"/>
          <p:cNvSpPr txBox="1">
            <a:spLocks/>
          </p:cNvSpPr>
          <p:nvPr/>
        </p:nvSpPr>
        <p:spPr>
          <a:xfrm>
            <a:off x="334296" y="3129688"/>
            <a:ext cx="586610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solidFill>
                  <a:schemeClr val="bg1"/>
                </a:solidFill>
                <a:latin typeface="Arial" panose="020B0604020202020204" pitchFamily="34" charset="0"/>
                <a:cs typeface="Arial" panose="020B0604020202020204" pitchFamily="34" charset="0"/>
              </a:rPr>
              <a:t>This Section</a:t>
            </a:r>
            <a:endParaRPr lang="en-US"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566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anim calcmode="lin" valueType="num">
                                      <p:cBhvr>
                                        <p:cTn id="16" dur="500" fill="hold"/>
                                        <p:tgtEl>
                                          <p:spTgt spid="13"/>
                                        </p:tgtEl>
                                        <p:attrNameLst>
                                          <p:attrName>ppt_x</p:attrName>
                                        </p:attrNameLst>
                                      </p:cBhvr>
                                      <p:tavLst>
                                        <p:tav tm="0">
                                          <p:val>
                                            <p:strVal val="#ppt_x"/>
                                          </p:val>
                                        </p:tav>
                                        <p:tav tm="100000">
                                          <p:val>
                                            <p:strVal val="#ppt_x"/>
                                          </p:val>
                                        </p:tav>
                                      </p:tavLst>
                                    </p:anim>
                                    <p:anim calcmode="lin" valueType="num">
                                      <p:cBhvr>
                                        <p:cTn id="17" dur="500" fill="hold"/>
                                        <p:tgtEl>
                                          <p:spTgt spid="13"/>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anim calcmode="lin" valueType="num">
                                      <p:cBhvr>
                                        <p:cTn id="28" dur="500" fill="hold"/>
                                        <p:tgtEl>
                                          <p:spTgt spid="15"/>
                                        </p:tgtEl>
                                        <p:attrNameLst>
                                          <p:attrName>ppt_x</p:attrName>
                                        </p:attrNameLst>
                                      </p:cBhvr>
                                      <p:tavLst>
                                        <p:tav tm="0">
                                          <p:val>
                                            <p:strVal val="#ppt_x"/>
                                          </p:val>
                                        </p:tav>
                                        <p:tav tm="100000">
                                          <p:val>
                                            <p:strVal val="#ppt_x"/>
                                          </p:val>
                                        </p:tav>
                                      </p:tavLst>
                                    </p:anim>
                                    <p:anim calcmode="lin" valueType="num">
                                      <p:cBhvr>
                                        <p:cTn id="2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extLst>
              <a:ext uri="{BEBA8EAE-BF5A-486C-A8C5-ECC9F3942E4B}">
                <a14:imgProps xmlns:a14="http://schemas.microsoft.com/office/drawing/2010/main">
                  <a14:imgLayer r:embed="rId4">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16</a:t>
            </a:fld>
            <a:endParaRPr lang="en-US" dirty="0"/>
          </a:p>
        </p:txBody>
      </p:sp>
      <p:sp>
        <p:nvSpPr>
          <p:cNvPr id="3" name="Title 1"/>
          <p:cNvSpPr txBox="1">
            <a:spLocks/>
          </p:cNvSpPr>
          <p:nvPr/>
        </p:nvSpPr>
        <p:spPr>
          <a:xfrm>
            <a:off x="1036427" y="834175"/>
            <a:ext cx="10119148"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Key Success Factor</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
        <p:nvSpPr>
          <p:cNvPr id="5" name="Rectangle 4"/>
          <p:cNvSpPr/>
          <p:nvPr/>
        </p:nvSpPr>
        <p:spPr>
          <a:xfrm>
            <a:off x="466738" y="4449593"/>
            <a:ext cx="4454012" cy="1815882"/>
          </a:xfrm>
          <a:prstGeom prst="rect">
            <a:avLst/>
          </a:prstGeom>
        </p:spPr>
        <p:txBody>
          <a:bodyPr wrap="square">
            <a:spAutoFit/>
          </a:bodyPr>
          <a:lstStyle/>
          <a:p>
            <a:r>
              <a:rPr lang="en-US" sz="1400" dirty="0">
                <a:solidFill>
                  <a:schemeClr val="tx2">
                    <a:lumMod val="75000"/>
                  </a:schemeClr>
                </a:solidFill>
                <a:latin typeface="Arial" panose="020B0604020202020204" pitchFamily="34" charset="0"/>
                <a:cs typeface="Arial" panose="020B0604020202020204" pitchFamily="34" charset="0"/>
              </a:rPr>
              <a:t>This is a simple framework from the book Contemporary Strategy Analysis by Robert M. Grant. You don’t need to use it, but it’s one way to show key success factors in the problem you’re solving. </a:t>
            </a:r>
            <a:endParaRPr lang="en-US" sz="1400" dirty="0" smtClean="0">
              <a:solidFill>
                <a:schemeClr val="tx2">
                  <a:lumMod val="75000"/>
                </a:schemeClr>
              </a:solidFill>
              <a:latin typeface="Arial" panose="020B0604020202020204" pitchFamily="34" charset="0"/>
              <a:cs typeface="Arial" panose="020B0604020202020204" pitchFamily="34" charset="0"/>
            </a:endParaRPr>
          </a:p>
          <a:p>
            <a:endParaRPr lang="en-US" sz="1400" dirty="0">
              <a:solidFill>
                <a:schemeClr val="tx2">
                  <a:lumMod val="75000"/>
                </a:schemeClr>
              </a:solidFill>
              <a:latin typeface="Arial" panose="020B0604020202020204" pitchFamily="34" charset="0"/>
              <a:cs typeface="Arial" panose="020B0604020202020204" pitchFamily="34" charset="0"/>
            </a:endParaRPr>
          </a:p>
          <a:p>
            <a:r>
              <a:rPr lang="en-US" sz="1400" dirty="0">
                <a:solidFill>
                  <a:schemeClr val="tx2">
                    <a:lumMod val="75000"/>
                  </a:schemeClr>
                </a:solidFill>
                <a:latin typeface="Arial" panose="020B0604020202020204" pitchFamily="34" charset="0"/>
                <a:cs typeface="Arial" panose="020B0604020202020204" pitchFamily="34" charset="0"/>
              </a:rPr>
              <a:t>The data in the cells are example only to illustrate how the framework can be used. Replace the information for your own case.</a:t>
            </a:r>
          </a:p>
        </p:txBody>
      </p:sp>
      <p:graphicFrame>
        <p:nvGraphicFramePr>
          <p:cNvPr id="6" name="Content Placeholder 4"/>
          <p:cNvGraphicFramePr>
            <a:graphicFrameLocks/>
          </p:cNvGraphicFramePr>
          <p:nvPr>
            <p:extLst>
              <p:ext uri="{D42A27DB-BD31-4B8C-83A1-F6EECF244321}">
                <p14:modId xmlns:p14="http://schemas.microsoft.com/office/powerpoint/2010/main" val="2817914993"/>
              </p:ext>
            </p:extLst>
          </p:nvPr>
        </p:nvGraphicFramePr>
        <p:xfrm>
          <a:off x="5259963" y="1932038"/>
          <a:ext cx="6465300" cy="4419984"/>
        </p:xfrm>
        <a:graphic>
          <a:graphicData uri="http://schemas.openxmlformats.org/drawingml/2006/table">
            <a:tbl>
              <a:tblPr firstRow="1" bandRow="1">
                <a:tableStyleId>{5C22544A-7EE6-4342-B048-85BDC9FD1C3A}</a:tableStyleId>
              </a:tblPr>
              <a:tblGrid>
                <a:gridCol w="2155100"/>
                <a:gridCol w="2155100"/>
                <a:gridCol w="2155100"/>
              </a:tblGrid>
              <a:tr h="842445">
                <a:tc>
                  <a:txBody>
                    <a:bodyPr/>
                    <a:lstStyle/>
                    <a:p>
                      <a:r>
                        <a:rPr lang="en-US" sz="1600" dirty="0" smtClean="0">
                          <a:latin typeface="Arial" panose="020B0604020202020204" pitchFamily="34" charset="0"/>
                          <a:cs typeface="Arial" panose="020B0604020202020204" pitchFamily="34" charset="0"/>
                        </a:rPr>
                        <a:t>CUSTOMERS WANT</a:t>
                      </a:r>
                      <a:endParaRPr lang="en-US" sz="16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1600" dirty="0" smtClean="0">
                          <a:latin typeface="Arial" panose="020B0604020202020204" pitchFamily="34" charset="0"/>
                          <a:cs typeface="Arial" panose="020B0604020202020204" pitchFamily="34" charset="0"/>
                        </a:rPr>
                        <a:t>COMPETITION</a:t>
                      </a:r>
                      <a:r>
                        <a:rPr lang="en-US" sz="1600" baseline="0" dirty="0" smtClean="0">
                          <a:latin typeface="Arial" panose="020B0604020202020204" pitchFamily="34" charset="0"/>
                          <a:cs typeface="Arial" panose="020B0604020202020204" pitchFamily="34" charset="0"/>
                        </a:rPr>
                        <a:t> PROVIDES</a:t>
                      </a:r>
                      <a:endParaRPr lang="en-US" sz="16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600" dirty="0" smtClean="0">
                          <a:latin typeface="Arial" panose="020B0604020202020204" pitchFamily="34" charset="0"/>
                          <a:cs typeface="Arial" panose="020B0604020202020204" pitchFamily="34" charset="0"/>
                        </a:rPr>
                        <a:t>KEY</a:t>
                      </a:r>
                      <a:r>
                        <a:rPr lang="en-US" sz="1600" baseline="0" dirty="0" smtClean="0">
                          <a:latin typeface="Arial" panose="020B0604020202020204" pitchFamily="34" charset="0"/>
                          <a:cs typeface="Arial" panose="020B0604020202020204" pitchFamily="34" charset="0"/>
                        </a:rPr>
                        <a:t> </a:t>
                      </a:r>
                      <a:r>
                        <a:rPr lang="en-US" sz="1600" dirty="0" smtClean="0">
                          <a:latin typeface="Arial" panose="020B0604020202020204" pitchFamily="34" charset="0"/>
                          <a:cs typeface="Arial" panose="020B0604020202020204" pitchFamily="34" charset="0"/>
                        </a:rPr>
                        <a:t>SUCCESS</a:t>
                      </a:r>
                      <a:r>
                        <a:rPr lang="en-US" sz="1600" baseline="0" dirty="0" smtClean="0">
                          <a:latin typeface="Arial" panose="020B0604020202020204" pitchFamily="34" charset="0"/>
                          <a:cs typeface="Arial" panose="020B0604020202020204" pitchFamily="34" charset="0"/>
                        </a:rPr>
                        <a:t> FACTORS</a:t>
                      </a:r>
                      <a:endParaRPr lang="en-US" sz="16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r>
              <a:tr h="1192513">
                <a:tc>
                  <a:txBody>
                    <a:bodyPr/>
                    <a:lstStyle/>
                    <a:p>
                      <a:r>
                        <a:rPr lang="en-US" sz="1600" dirty="0" smtClean="0">
                          <a:solidFill>
                            <a:schemeClr val="tx2">
                              <a:lumMod val="75000"/>
                            </a:schemeClr>
                          </a:solidFill>
                          <a:latin typeface="Arial" panose="020B0604020202020204" pitchFamily="34" charset="0"/>
                          <a:cs typeface="Arial" panose="020B0604020202020204" pitchFamily="34" charset="0"/>
                        </a:rPr>
                        <a:t>Feature</a:t>
                      </a:r>
                      <a:endParaRPr lang="en-US" sz="1600" dirty="0">
                        <a:solidFill>
                          <a:schemeClr val="tx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1600" dirty="0" smtClean="0">
                          <a:solidFill>
                            <a:schemeClr val="tx2">
                              <a:lumMod val="75000"/>
                            </a:schemeClr>
                          </a:solidFill>
                          <a:latin typeface="Arial" panose="020B0604020202020204" pitchFamily="34" charset="0"/>
                          <a:cs typeface="Arial" panose="020B0604020202020204" pitchFamily="34" charset="0"/>
                        </a:rPr>
                        <a:t>How other competitors are fulfilling feature</a:t>
                      </a:r>
                      <a:endParaRPr lang="en-US" sz="1600" dirty="0">
                        <a:solidFill>
                          <a:schemeClr val="tx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1600" dirty="0" smtClean="0">
                          <a:solidFill>
                            <a:schemeClr val="tx2">
                              <a:lumMod val="75000"/>
                            </a:schemeClr>
                          </a:solidFill>
                          <a:latin typeface="Arial" panose="020B0604020202020204" pitchFamily="34" charset="0"/>
                          <a:cs typeface="Arial" panose="020B0604020202020204" pitchFamily="34" charset="0"/>
                        </a:rPr>
                        <a:t>What needs</a:t>
                      </a:r>
                      <a:r>
                        <a:rPr lang="en-US" sz="1600" baseline="0" dirty="0" smtClean="0">
                          <a:solidFill>
                            <a:schemeClr val="tx2">
                              <a:lumMod val="75000"/>
                            </a:schemeClr>
                          </a:solidFill>
                          <a:latin typeface="Arial" panose="020B0604020202020204" pitchFamily="34" charset="0"/>
                          <a:cs typeface="Arial" panose="020B0604020202020204" pitchFamily="34" charset="0"/>
                        </a:rPr>
                        <a:t> to be place for that feature to happen</a:t>
                      </a:r>
                      <a:endParaRPr lang="en-US" sz="1600" dirty="0">
                        <a:solidFill>
                          <a:schemeClr val="tx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r>
              <a:tr h="1192513">
                <a:tc>
                  <a:txBody>
                    <a:bodyPr/>
                    <a:lstStyle/>
                    <a:p>
                      <a:r>
                        <a:rPr lang="en-US" sz="1600" dirty="0" smtClean="0">
                          <a:solidFill>
                            <a:schemeClr val="tx2">
                              <a:lumMod val="75000"/>
                            </a:schemeClr>
                          </a:solidFill>
                          <a:latin typeface="Arial" panose="020B0604020202020204" pitchFamily="34" charset="0"/>
                          <a:cs typeface="Arial" panose="020B0604020202020204" pitchFamily="34" charset="0"/>
                        </a:rPr>
                        <a:t>Smartphones at reasonable prices</a:t>
                      </a:r>
                      <a:endParaRPr lang="en-US" sz="1600" dirty="0">
                        <a:solidFill>
                          <a:schemeClr val="tx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smtClean="0">
                          <a:solidFill>
                            <a:schemeClr val="tx2">
                              <a:lumMod val="75000"/>
                            </a:schemeClr>
                          </a:solidFill>
                          <a:latin typeface="Arial" panose="020B0604020202020204" pitchFamily="34" charset="0"/>
                          <a:cs typeface="Arial" panose="020B0604020202020204" pitchFamily="34" charset="0"/>
                        </a:rPr>
                        <a:t>Partner with carriers to offset handset costs</a:t>
                      </a:r>
                      <a:endParaRPr lang="en-US" sz="1600" dirty="0">
                        <a:solidFill>
                          <a:schemeClr val="tx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smtClean="0">
                          <a:solidFill>
                            <a:schemeClr val="tx2">
                              <a:lumMod val="75000"/>
                            </a:schemeClr>
                          </a:solidFill>
                          <a:latin typeface="Arial" panose="020B0604020202020204" pitchFamily="34" charset="0"/>
                          <a:cs typeface="Arial" panose="020B0604020202020204" pitchFamily="34" charset="0"/>
                        </a:rPr>
                        <a:t>Carrier deals in multiple markets</a:t>
                      </a:r>
                      <a:endParaRPr lang="en-US" sz="1600" dirty="0">
                        <a:solidFill>
                          <a:schemeClr val="tx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1192513">
                <a:tc>
                  <a:txBody>
                    <a:bodyPr/>
                    <a:lstStyle/>
                    <a:p>
                      <a:r>
                        <a:rPr lang="en-US" sz="1600" dirty="0" smtClean="0">
                          <a:solidFill>
                            <a:schemeClr val="tx2">
                              <a:lumMod val="75000"/>
                            </a:schemeClr>
                          </a:solidFill>
                          <a:latin typeface="Arial" panose="020B0604020202020204" pitchFamily="34" charset="0"/>
                          <a:cs typeface="Arial" panose="020B0604020202020204" pitchFamily="34" charset="0"/>
                        </a:rPr>
                        <a:t>Products</a:t>
                      </a:r>
                      <a:r>
                        <a:rPr lang="en-US" sz="1600" baseline="0" dirty="0" smtClean="0">
                          <a:solidFill>
                            <a:schemeClr val="tx2">
                              <a:lumMod val="75000"/>
                            </a:schemeClr>
                          </a:solidFill>
                          <a:latin typeface="Arial" panose="020B0604020202020204" pitchFamily="34" charset="0"/>
                          <a:cs typeface="Arial" panose="020B0604020202020204" pitchFamily="34" charset="0"/>
                        </a:rPr>
                        <a:t> that are easy to use</a:t>
                      </a:r>
                      <a:endParaRPr lang="en-US" sz="1600" dirty="0">
                        <a:solidFill>
                          <a:schemeClr val="tx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smtClean="0">
                          <a:solidFill>
                            <a:schemeClr val="tx2">
                              <a:lumMod val="75000"/>
                            </a:schemeClr>
                          </a:solidFill>
                          <a:latin typeface="Arial" panose="020B0604020202020204" pitchFamily="34" charset="0"/>
                          <a:cs typeface="Arial" panose="020B0604020202020204" pitchFamily="34" charset="0"/>
                        </a:rPr>
                        <a:t>Good Interface </a:t>
                      </a:r>
                      <a:r>
                        <a:rPr lang="en-CA" sz="1600" dirty="0" smtClean="0">
                          <a:solidFill>
                            <a:schemeClr val="tx2">
                              <a:lumMod val="75000"/>
                            </a:schemeClr>
                          </a:solidFill>
                          <a:latin typeface="Arial" panose="020B0604020202020204" pitchFamily="34" charset="0"/>
                          <a:cs typeface="Arial" panose="020B0604020202020204" pitchFamily="34" charset="0"/>
                        </a:rPr>
                        <a:t>/ touchscreen technology</a:t>
                      </a:r>
                      <a:endParaRPr lang="en-US" sz="1600" dirty="0">
                        <a:solidFill>
                          <a:schemeClr val="tx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600" dirty="0" smtClean="0">
                          <a:solidFill>
                            <a:schemeClr val="tx2">
                              <a:lumMod val="75000"/>
                            </a:schemeClr>
                          </a:solidFill>
                          <a:latin typeface="Arial" panose="020B0604020202020204" pitchFamily="34" charset="0"/>
                          <a:cs typeface="Arial" panose="020B0604020202020204" pitchFamily="34" charset="0"/>
                        </a:rPr>
                        <a:t>User testing, UX professionals, prototyping</a:t>
                      </a:r>
                      <a:endParaRPr lang="en-US" sz="1600" dirty="0">
                        <a:solidFill>
                          <a:schemeClr val="tx2">
                            <a:lumMod val="75000"/>
                          </a:schemeClr>
                        </a:solidFill>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7" name="Rectangle 6"/>
          <p:cNvSpPr/>
          <p:nvPr/>
        </p:nvSpPr>
        <p:spPr>
          <a:xfrm>
            <a:off x="466738" y="1932038"/>
            <a:ext cx="4454012" cy="2344994"/>
          </a:xfrm>
          <a:prstGeom prst="rect">
            <a:avLst/>
          </a:prstGeom>
          <a:blipFill dpi="0" rotWithShape="1">
            <a:blip r:embed="rId5" cstate="print">
              <a:extLst>
                <a:ext uri="{28A0092B-C50C-407E-A947-70E740481C1C}">
                  <a14:useLocalDpi xmlns:a14="http://schemas.microsoft.com/office/drawing/2010/main" val="0"/>
                </a:ext>
              </a:extLst>
            </a:blip>
            <a:srcRect/>
            <a:stretch>
              <a:fillRect/>
            </a:stretch>
          </a:blipFill>
          <a:ln w="38100">
            <a:solidFill>
              <a:schemeClr val="bg1"/>
            </a:solidFill>
          </a:ln>
          <a:effectLst>
            <a:outerShdw blurRad="406400" dist="38100" dir="2700000" sx="103000" sy="103000" algn="tl"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15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cxnSp>
        <p:nvCxnSpPr>
          <p:cNvPr id="7" name="Straight Connector 6"/>
          <p:cNvCxnSpPr/>
          <p:nvPr/>
        </p:nvCxnSpPr>
        <p:spPr>
          <a:xfrm rot="5400000">
            <a:off x="3608832" y="3429000"/>
            <a:ext cx="493776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52600" y="3429000"/>
            <a:ext cx="86868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7DD5B90-2C30-41D4-97A6-9561A82B10EF}" type="slidenum">
              <a:rPr lang="en-US" smtClean="0"/>
              <a:t>17</a:t>
            </a:fld>
            <a:endParaRPr lang="en-US"/>
          </a:p>
        </p:txBody>
      </p:sp>
      <p:sp>
        <p:nvSpPr>
          <p:cNvPr id="3" name="Diamond 2"/>
          <p:cNvSpPr/>
          <p:nvPr/>
        </p:nvSpPr>
        <p:spPr>
          <a:xfrm>
            <a:off x="4907280" y="2240280"/>
            <a:ext cx="2377440" cy="2377440"/>
          </a:xfrm>
          <a:prstGeom prst="diamond">
            <a:avLst/>
          </a:prstGeom>
          <a:ln>
            <a:noFill/>
          </a:ln>
          <a:effectLst>
            <a:outerShdw blurRad="381000" sx="111000" sy="111000" algn="c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n w="3175">
                  <a:solidFill>
                    <a:schemeClr val="bg1"/>
                  </a:solidFill>
                </a:ln>
                <a:latin typeface="Arial" panose="020B0604020202020204" pitchFamily="34" charset="0"/>
                <a:cs typeface="Arial" panose="020B0604020202020204" pitchFamily="34" charset="0"/>
              </a:rPr>
              <a:t>SWOT</a:t>
            </a:r>
            <a:endParaRPr lang="en-US" sz="2400" dirty="0">
              <a:ln w="3175">
                <a:solidFill>
                  <a:schemeClr val="bg1"/>
                </a:solidFill>
              </a:ln>
              <a:latin typeface="Arial" panose="020B0604020202020204" pitchFamily="34" charset="0"/>
              <a:cs typeface="Arial" panose="020B0604020202020204" pitchFamily="34" charset="0"/>
            </a:endParaRPr>
          </a:p>
        </p:txBody>
      </p:sp>
      <p:grpSp>
        <p:nvGrpSpPr>
          <p:cNvPr id="4" name="Group 3"/>
          <p:cNvGrpSpPr/>
          <p:nvPr/>
        </p:nvGrpSpPr>
        <p:grpSpPr>
          <a:xfrm>
            <a:off x="2074968" y="1535113"/>
            <a:ext cx="2558714" cy="1480186"/>
            <a:chOff x="2074968" y="1535113"/>
            <a:chExt cx="2558714" cy="1480186"/>
          </a:xfrm>
        </p:grpSpPr>
        <p:sp>
          <p:nvSpPr>
            <p:cNvPr id="9" name="Rectangle 8"/>
            <p:cNvSpPr/>
            <p:nvPr/>
          </p:nvSpPr>
          <p:spPr>
            <a:xfrm>
              <a:off x="2313015" y="2240280"/>
              <a:ext cx="2082621" cy="461665"/>
            </a:xfrm>
            <a:prstGeom prst="rect">
              <a:avLst/>
            </a:prstGeom>
          </p:spPr>
          <p:txBody>
            <a:bodyPr wrap="none">
              <a:spAutoFit/>
            </a:bodyPr>
            <a:lstStyle/>
            <a:p>
              <a:pPr algn="ctr"/>
              <a:r>
                <a:rPr lang="en-US" sz="2400" b="1" cap="all" dirty="0" smtClean="0">
                  <a:solidFill>
                    <a:schemeClr val="accent2"/>
                  </a:solidFill>
                  <a:latin typeface="Arial" panose="020B0604020202020204" pitchFamily="34" charset="0"/>
                  <a:cs typeface="Arial" panose="020B0604020202020204" pitchFamily="34" charset="0"/>
                </a:rPr>
                <a:t>Strengths</a:t>
              </a:r>
              <a:endParaRPr lang="en-US" sz="2400" b="1" cap="all" dirty="0">
                <a:solidFill>
                  <a:schemeClr val="accent2"/>
                </a:solidFill>
                <a:latin typeface="Arial" panose="020B0604020202020204" pitchFamily="34" charset="0"/>
                <a:cs typeface="Arial" panose="020B0604020202020204" pitchFamily="34" charset="0"/>
              </a:endParaRPr>
            </a:p>
          </p:txBody>
        </p:sp>
        <p:sp>
          <p:nvSpPr>
            <p:cNvPr id="10" name="Rectangle 9"/>
            <p:cNvSpPr/>
            <p:nvPr/>
          </p:nvSpPr>
          <p:spPr>
            <a:xfrm>
              <a:off x="2074968" y="2676745"/>
              <a:ext cx="2558714" cy="338554"/>
            </a:xfrm>
            <a:prstGeom prst="rect">
              <a:avLst/>
            </a:prstGeom>
          </p:spPr>
          <p:txBody>
            <a:bodyPr wrap="none">
              <a:spAutoFit/>
            </a:bodyPr>
            <a:lstStyle/>
            <a:p>
              <a:pPr algn="ctr"/>
              <a:r>
                <a:rPr lang="en-US" sz="1600" dirty="0">
                  <a:solidFill>
                    <a:schemeClr val="tx2"/>
                  </a:solidFill>
                  <a:latin typeface="Arial" panose="020B0604020202020204" pitchFamily="34" charset="0"/>
                  <a:cs typeface="Arial" panose="020B0604020202020204" pitchFamily="34" charset="0"/>
                </a:rPr>
                <a:t>Internal company strength</a:t>
              </a:r>
            </a:p>
          </p:txBody>
        </p:sp>
        <p:sp>
          <p:nvSpPr>
            <p:cNvPr id="15" name="Freeform 6"/>
            <p:cNvSpPr>
              <a:spLocks/>
            </p:cNvSpPr>
            <p:nvPr/>
          </p:nvSpPr>
          <p:spPr bwMode="auto">
            <a:xfrm>
              <a:off x="2845531" y="1535113"/>
              <a:ext cx="1017588" cy="485775"/>
            </a:xfrm>
            <a:custGeom>
              <a:avLst/>
              <a:gdLst>
                <a:gd name="T0" fmla="*/ 956 w 3843"/>
                <a:gd name="T1" fmla="*/ 3 h 1840"/>
                <a:gd name="T2" fmla="*/ 1062 w 3843"/>
                <a:gd name="T3" fmla="*/ 47 h 1840"/>
                <a:gd name="T4" fmla="*/ 1136 w 3843"/>
                <a:gd name="T5" fmla="*/ 131 h 1840"/>
                <a:gd name="T6" fmla="*/ 1163 w 3843"/>
                <a:gd name="T7" fmla="*/ 245 h 1840"/>
                <a:gd name="T8" fmla="*/ 2681 w 3843"/>
                <a:gd name="T9" fmla="*/ 245 h 1840"/>
                <a:gd name="T10" fmla="*/ 2709 w 3843"/>
                <a:gd name="T11" fmla="*/ 131 h 1840"/>
                <a:gd name="T12" fmla="*/ 2782 w 3843"/>
                <a:gd name="T13" fmla="*/ 47 h 1840"/>
                <a:gd name="T14" fmla="*/ 2887 w 3843"/>
                <a:gd name="T15" fmla="*/ 3 h 1840"/>
                <a:gd name="T16" fmla="*/ 3391 w 3843"/>
                <a:gd name="T17" fmla="*/ 3 h 1840"/>
                <a:gd name="T18" fmla="*/ 3497 w 3843"/>
                <a:gd name="T19" fmla="*/ 47 h 1840"/>
                <a:gd name="T20" fmla="*/ 3570 w 3843"/>
                <a:gd name="T21" fmla="*/ 131 h 1840"/>
                <a:gd name="T22" fmla="*/ 3597 w 3843"/>
                <a:gd name="T23" fmla="*/ 245 h 1840"/>
                <a:gd name="T24" fmla="*/ 3675 w 3843"/>
                <a:gd name="T25" fmla="*/ 561 h 1840"/>
                <a:gd name="T26" fmla="*/ 3771 w 3843"/>
                <a:gd name="T27" fmla="*/ 620 h 1840"/>
                <a:gd name="T28" fmla="*/ 3830 w 3843"/>
                <a:gd name="T29" fmla="*/ 716 h 1840"/>
                <a:gd name="T30" fmla="*/ 3835 w 3843"/>
                <a:gd name="T31" fmla="*/ 793 h 1840"/>
                <a:gd name="T32" fmla="*/ 3823 w 3843"/>
                <a:gd name="T33" fmla="*/ 1132 h 1840"/>
                <a:gd name="T34" fmla="*/ 3762 w 3843"/>
                <a:gd name="T35" fmla="*/ 1228 h 1840"/>
                <a:gd name="T36" fmla="*/ 3667 w 3843"/>
                <a:gd name="T37" fmla="*/ 1287 h 1840"/>
                <a:gd name="T38" fmla="*/ 3589 w 3843"/>
                <a:gd name="T39" fmla="*/ 1595 h 1840"/>
                <a:gd name="T40" fmla="*/ 3561 w 3843"/>
                <a:gd name="T41" fmla="*/ 1707 h 1840"/>
                <a:gd name="T42" fmla="*/ 3488 w 3843"/>
                <a:gd name="T43" fmla="*/ 1792 h 1840"/>
                <a:gd name="T44" fmla="*/ 3383 w 3843"/>
                <a:gd name="T45" fmla="*/ 1836 h 1840"/>
                <a:gd name="T46" fmla="*/ 2879 w 3843"/>
                <a:gd name="T47" fmla="*/ 1836 h 1840"/>
                <a:gd name="T48" fmla="*/ 2773 w 3843"/>
                <a:gd name="T49" fmla="*/ 1792 h 1840"/>
                <a:gd name="T50" fmla="*/ 2700 w 3843"/>
                <a:gd name="T51" fmla="*/ 1707 h 1840"/>
                <a:gd name="T52" fmla="*/ 2672 w 3843"/>
                <a:gd name="T53" fmla="*/ 1595 h 1840"/>
                <a:gd name="T54" fmla="*/ 1163 w 3843"/>
                <a:gd name="T55" fmla="*/ 1595 h 1840"/>
                <a:gd name="T56" fmla="*/ 1136 w 3843"/>
                <a:gd name="T57" fmla="*/ 1707 h 1840"/>
                <a:gd name="T58" fmla="*/ 1062 w 3843"/>
                <a:gd name="T59" fmla="*/ 1792 h 1840"/>
                <a:gd name="T60" fmla="*/ 956 w 3843"/>
                <a:gd name="T61" fmla="*/ 1836 h 1840"/>
                <a:gd name="T62" fmla="*/ 452 w 3843"/>
                <a:gd name="T63" fmla="*/ 1836 h 1840"/>
                <a:gd name="T64" fmla="*/ 347 w 3843"/>
                <a:gd name="T65" fmla="*/ 1792 h 1840"/>
                <a:gd name="T66" fmla="*/ 273 w 3843"/>
                <a:gd name="T67" fmla="*/ 1707 h 1840"/>
                <a:gd name="T68" fmla="*/ 246 w 3843"/>
                <a:gd name="T69" fmla="*/ 1595 h 1840"/>
                <a:gd name="T70" fmla="*/ 169 w 3843"/>
                <a:gd name="T71" fmla="*/ 1271 h 1840"/>
                <a:gd name="T72" fmla="*/ 73 w 3843"/>
                <a:gd name="T73" fmla="*/ 1212 h 1840"/>
                <a:gd name="T74" fmla="*/ 13 w 3843"/>
                <a:gd name="T75" fmla="*/ 1116 h 1840"/>
                <a:gd name="T76" fmla="*/ 0 w 3843"/>
                <a:gd name="T77" fmla="*/ 784 h 1840"/>
                <a:gd name="T78" fmla="*/ 27 w 3843"/>
                <a:gd name="T79" fmla="*/ 672 h 1840"/>
                <a:gd name="T80" fmla="*/ 101 w 3843"/>
                <a:gd name="T81" fmla="*/ 587 h 1840"/>
                <a:gd name="T82" fmla="*/ 206 w 3843"/>
                <a:gd name="T83" fmla="*/ 543 h 1840"/>
                <a:gd name="T84" fmla="*/ 250 w 3843"/>
                <a:gd name="T85" fmla="*/ 205 h 1840"/>
                <a:gd name="T86" fmla="*/ 294 w 3843"/>
                <a:gd name="T87" fmla="*/ 100 h 1840"/>
                <a:gd name="T88" fmla="*/ 379 w 3843"/>
                <a:gd name="T89" fmla="*/ 27 h 1840"/>
                <a:gd name="T90" fmla="*/ 492 w 3843"/>
                <a:gd name="T91" fmla="*/ 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43" h="1840">
                  <a:moveTo>
                    <a:pt x="492" y="0"/>
                  </a:moveTo>
                  <a:lnTo>
                    <a:pt x="917" y="0"/>
                  </a:lnTo>
                  <a:lnTo>
                    <a:pt x="956" y="3"/>
                  </a:lnTo>
                  <a:lnTo>
                    <a:pt x="994" y="12"/>
                  </a:lnTo>
                  <a:lnTo>
                    <a:pt x="1030" y="27"/>
                  </a:lnTo>
                  <a:lnTo>
                    <a:pt x="1062" y="47"/>
                  </a:lnTo>
                  <a:lnTo>
                    <a:pt x="1090" y="71"/>
                  </a:lnTo>
                  <a:lnTo>
                    <a:pt x="1115" y="100"/>
                  </a:lnTo>
                  <a:lnTo>
                    <a:pt x="1136" y="131"/>
                  </a:lnTo>
                  <a:lnTo>
                    <a:pt x="1150" y="167"/>
                  </a:lnTo>
                  <a:lnTo>
                    <a:pt x="1159" y="205"/>
                  </a:lnTo>
                  <a:lnTo>
                    <a:pt x="1163" y="245"/>
                  </a:lnTo>
                  <a:lnTo>
                    <a:pt x="1163" y="751"/>
                  </a:lnTo>
                  <a:lnTo>
                    <a:pt x="2681" y="751"/>
                  </a:lnTo>
                  <a:lnTo>
                    <a:pt x="2681" y="245"/>
                  </a:lnTo>
                  <a:lnTo>
                    <a:pt x="2685" y="205"/>
                  </a:lnTo>
                  <a:lnTo>
                    <a:pt x="2693" y="167"/>
                  </a:lnTo>
                  <a:lnTo>
                    <a:pt x="2709" y="131"/>
                  </a:lnTo>
                  <a:lnTo>
                    <a:pt x="2729" y="100"/>
                  </a:lnTo>
                  <a:lnTo>
                    <a:pt x="2753" y="71"/>
                  </a:lnTo>
                  <a:lnTo>
                    <a:pt x="2782" y="47"/>
                  </a:lnTo>
                  <a:lnTo>
                    <a:pt x="2815" y="27"/>
                  </a:lnTo>
                  <a:lnTo>
                    <a:pt x="2849" y="12"/>
                  </a:lnTo>
                  <a:lnTo>
                    <a:pt x="2887" y="3"/>
                  </a:lnTo>
                  <a:lnTo>
                    <a:pt x="2928" y="0"/>
                  </a:lnTo>
                  <a:lnTo>
                    <a:pt x="3352" y="0"/>
                  </a:lnTo>
                  <a:lnTo>
                    <a:pt x="3391" y="3"/>
                  </a:lnTo>
                  <a:lnTo>
                    <a:pt x="3429" y="12"/>
                  </a:lnTo>
                  <a:lnTo>
                    <a:pt x="3464" y="27"/>
                  </a:lnTo>
                  <a:lnTo>
                    <a:pt x="3497" y="47"/>
                  </a:lnTo>
                  <a:lnTo>
                    <a:pt x="3526" y="71"/>
                  </a:lnTo>
                  <a:lnTo>
                    <a:pt x="3549" y="100"/>
                  </a:lnTo>
                  <a:lnTo>
                    <a:pt x="3570" y="131"/>
                  </a:lnTo>
                  <a:lnTo>
                    <a:pt x="3585" y="167"/>
                  </a:lnTo>
                  <a:lnTo>
                    <a:pt x="3595" y="205"/>
                  </a:lnTo>
                  <a:lnTo>
                    <a:pt x="3597" y="245"/>
                  </a:lnTo>
                  <a:lnTo>
                    <a:pt x="3597" y="548"/>
                  </a:lnTo>
                  <a:lnTo>
                    <a:pt x="3637" y="551"/>
                  </a:lnTo>
                  <a:lnTo>
                    <a:pt x="3675" y="561"/>
                  </a:lnTo>
                  <a:lnTo>
                    <a:pt x="3710" y="575"/>
                  </a:lnTo>
                  <a:lnTo>
                    <a:pt x="3742" y="595"/>
                  </a:lnTo>
                  <a:lnTo>
                    <a:pt x="3771" y="620"/>
                  </a:lnTo>
                  <a:lnTo>
                    <a:pt x="3796" y="648"/>
                  </a:lnTo>
                  <a:lnTo>
                    <a:pt x="3816" y="680"/>
                  </a:lnTo>
                  <a:lnTo>
                    <a:pt x="3830" y="716"/>
                  </a:lnTo>
                  <a:lnTo>
                    <a:pt x="3840" y="754"/>
                  </a:lnTo>
                  <a:lnTo>
                    <a:pt x="3843" y="793"/>
                  </a:lnTo>
                  <a:lnTo>
                    <a:pt x="3835" y="793"/>
                  </a:lnTo>
                  <a:lnTo>
                    <a:pt x="3835" y="1055"/>
                  </a:lnTo>
                  <a:lnTo>
                    <a:pt x="3831" y="1094"/>
                  </a:lnTo>
                  <a:lnTo>
                    <a:pt x="3823" y="1132"/>
                  </a:lnTo>
                  <a:lnTo>
                    <a:pt x="3807" y="1168"/>
                  </a:lnTo>
                  <a:lnTo>
                    <a:pt x="3787" y="1200"/>
                  </a:lnTo>
                  <a:lnTo>
                    <a:pt x="3762" y="1228"/>
                  </a:lnTo>
                  <a:lnTo>
                    <a:pt x="3734" y="1253"/>
                  </a:lnTo>
                  <a:lnTo>
                    <a:pt x="3702" y="1272"/>
                  </a:lnTo>
                  <a:lnTo>
                    <a:pt x="3667" y="1287"/>
                  </a:lnTo>
                  <a:lnTo>
                    <a:pt x="3629" y="1297"/>
                  </a:lnTo>
                  <a:lnTo>
                    <a:pt x="3589" y="1299"/>
                  </a:lnTo>
                  <a:lnTo>
                    <a:pt x="3589" y="1595"/>
                  </a:lnTo>
                  <a:lnTo>
                    <a:pt x="3585" y="1635"/>
                  </a:lnTo>
                  <a:lnTo>
                    <a:pt x="3577" y="1673"/>
                  </a:lnTo>
                  <a:lnTo>
                    <a:pt x="3561" y="1707"/>
                  </a:lnTo>
                  <a:lnTo>
                    <a:pt x="3541" y="1739"/>
                  </a:lnTo>
                  <a:lnTo>
                    <a:pt x="3517" y="1768"/>
                  </a:lnTo>
                  <a:lnTo>
                    <a:pt x="3488" y="1792"/>
                  </a:lnTo>
                  <a:lnTo>
                    <a:pt x="3455" y="1813"/>
                  </a:lnTo>
                  <a:lnTo>
                    <a:pt x="3421" y="1828"/>
                  </a:lnTo>
                  <a:lnTo>
                    <a:pt x="3383" y="1836"/>
                  </a:lnTo>
                  <a:lnTo>
                    <a:pt x="3343" y="1840"/>
                  </a:lnTo>
                  <a:lnTo>
                    <a:pt x="2918" y="1840"/>
                  </a:lnTo>
                  <a:lnTo>
                    <a:pt x="2879" y="1836"/>
                  </a:lnTo>
                  <a:lnTo>
                    <a:pt x="2841" y="1828"/>
                  </a:lnTo>
                  <a:lnTo>
                    <a:pt x="2805" y="1813"/>
                  </a:lnTo>
                  <a:lnTo>
                    <a:pt x="2773" y="1792"/>
                  </a:lnTo>
                  <a:lnTo>
                    <a:pt x="2744" y="1768"/>
                  </a:lnTo>
                  <a:lnTo>
                    <a:pt x="2719" y="1739"/>
                  </a:lnTo>
                  <a:lnTo>
                    <a:pt x="2700" y="1707"/>
                  </a:lnTo>
                  <a:lnTo>
                    <a:pt x="2685" y="1673"/>
                  </a:lnTo>
                  <a:lnTo>
                    <a:pt x="2675" y="1635"/>
                  </a:lnTo>
                  <a:lnTo>
                    <a:pt x="2672" y="1595"/>
                  </a:lnTo>
                  <a:lnTo>
                    <a:pt x="2672" y="1089"/>
                  </a:lnTo>
                  <a:lnTo>
                    <a:pt x="1163" y="1089"/>
                  </a:lnTo>
                  <a:lnTo>
                    <a:pt x="1163" y="1595"/>
                  </a:lnTo>
                  <a:lnTo>
                    <a:pt x="1159" y="1635"/>
                  </a:lnTo>
                  <a:lnTo>
                    <a:pt x="1150" y="1673"/>
                  </a:lnTo>
                  <a:lnTo>
                    <a:pt x="1136" y="1707"/>
                  </a:lnTo>
                  <a:lnTo>
                    <a:pt x="1115" y="1739"/>
                  </a:lnTo>
                  <a:lnTo>
                    <a:pt x="1090" y="1768"/>
                  </a:lnTo>
                  <a:lnTo>
                    <a:pt x="1062" y="1792"/>
                  </a:lnTo>
                  <a:lnTo>
                    <a:pt x="1030" y="1813"/>
                  </a:lnTo>
                  <a:lnTo>
                    <a:pt x="994" y="1828"/>
                  </a:lnTo>
                  <a:lnTo>
                    <a:pt x="956" y="1836"/>
                  </a:lnTo>
                  <a:lnTo>
                    <a:pt x="917" y="1840"/>
                  </a:lnTo>
                  <a:lnTo>
                    <a:pt x="492" y="1840"/>
                  </a:lnTo>
                  <a:lnTo>
                    <a:pt x="452" y="1836"/>
                  </a:lnTo>
                  <a:lnTo>
                    <a:pt x="414" y="1828"/>
                  </a:lnTo>
                  <a:lnTo>
                    <a:pt x="379" y="1813"/>
                  </a:lnTo>
                  <a:lnTo>
                    <a:pt x="347" y="1792"/>
                  </a:lnTo>
                  <a:lnTo>
                    <a:pt x="319" y="1768"/>
                  </a:lnTo>
                  <a:lnTo>
                    <a:pt x="294" y="1739"/>
                  </a:lnTo>
                  <a:lnTo>
                    <a:pt x="273" y="1707"/>
                  </a:lnTo>
                  <a:lnTo>
                    <a:pt x="258" y="1673"/>
                  </a:lnTo>
                  <a:lnTo>
                    <a:pt x="250" y="1635"/>
                  </a:lnTo>
                  <a:lnTo>
                    <a:pt x="246" y="1595"/>
                  </a:lnTo>
                  <a:lnTo>
                    <a:pt x="246" y="1283"/>
                  </a:lnTo>
                  <a:lnTo>
                    <a:pt x="206" y="1279"/>
                  </a:lnTo>
                  <a:lnTo>
                    <a:pt x="169" y="1271"/>
                  </a:lnTo>
                  <a:lnTo>
                    <a:pt x="133" y="1255"/>
                  </a:lnTo>
                  <a:lnTo>
                    <a:pt x="101" y="1235"/>
                  </a:lnTo>
                  <a:lnTo>
                    <a:pt x="73" y="1212"/>
                  </a:lnTo>
                  <a:lnTo>
                    <a:pt x="48" y="1182"/>
                  </a:lnTo>
                  <a:lnTo>
                    <a:pt x="27" y="1150"/>
                  </a:lnTo>
                  <a:lnTo>
                    <a:pt x="13" y="1116"/>
                  </a:lnTo>
                  <a:lnTo>
                    <a:pt x="4" y="1078"/>
                  </a:lnTo>
                  <a:lnTo>
                    <a:pt x="0" y="1038"/>
                  </a:lnTo>
                  <a:lnTo>
                    <a:pt x="0" y="784"/>
                  </a:lnTo>
                  <a:lnTo>
                    <a:pt x="4" y="745"/>
                  </a:lnTo>
                  <a:lnTo>
                    <a:pt x="13" y="708"/>
                  </a:lnTo>
                  <a:lnTo>
                    <a:pt x="27" y="672"/>
                  </a:lnTo>
                  <a:lnTo>
                    <a:pt x="48" y="640"/>
                  </a:lnTo>
                  <a:lnTo>
                    <a:pt x="73" y="612"/>
                  </a:lnTo>
                  <a:lnTo>
                    <a:pt x="101" y="587"/>
                  </a:lnTo>
                  <a:lnTo>
                    <a:pt x="133" y="567"/>
                  </a:lnTo>
                  <a:lnTo>
                    <a:pt x="169" y="553"/>
                  </a:lnTo>
                  <a:lnTo>
                    <a:pt x="206" y="543"/>
                  </a:lnTo>
                  <a:lnTo>
                    <a:pt x="246" y="540"/>
                  </a:lnTo>
                  <a:lnTo>
                    <a:pt x="246" y="245"/>
                  </a:lnTo>
                  <a:lnTo>
                    <a:pt x="250" y="205"/>
                  </a:lnTo>
                  <a:lnTo>
                    <a:pt x="258" y="167"/>
                  </a:lnTo>
                  <a:lnTo>
                    <a:pt x="273" y="131"/>
                  </a:lnTo>
                  <a:lnTo>
                    <a:pt x="294" y="100"/>
                  </a:lnTo>
                  <a:lnTo>
                    <a:pt x="319" y="71"/>
                  </a:lnTo>
                  <a:lnTo>
                    <a:pt x="347" y="47"/>
                  </a:lnTo>
                  <a:lnTo>
                    <a:pt x="379" y="27"/>
                  </a:lnTo>
                  <a:lnTo>
                    <a:pt x="414" y="12"/>
                  </a:lnTo>
                  <a:lnTo>
                    <a:pt x="452" y="3"/>
                  </a:lnTo>
                  <a:lnTo>
                    <a:pt x="492"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 name="Group 10"/>
          <p:cNvGrpSpPr/>
          <p:nvPr/>
        </p:nvGrpSpPr>
        <p:grpSpPr>
          <a:xfrm>
            <a:off x="7564219" y="1401875"/>
            <a:ext cx="3021981" cy="1613424"/>
            <a:chOff x="7564219" y="1401875"/>
            <a:chExt cx="3021981" cy="1613424"/>
          </a:xfrm>
        </p:grpSpPr>
        <p:sp>
          <p:nvSpPr>
            <p:cNvPr id="16" name="Rectangle 15"/>
            <p:cNvSpPr/>
            <p:nvPr/>
          </p:nvSpPr>
          <p:spPr>
            <a:xfrm>
              <a:off x="7973018" y="2240280"/>
              <a:ext cx="1964000" cy="461665"/>
            </a:xfrm>
            <a:prstGeom prst="rect">
              <a:avLst/>
            </a:prstGeom>
          </p:spPr>
          <p:txBody>
            <a:bodyPr wrap="none">
              <a:spAutoFit/>
            </a:bodyPr>
            <a:lstStyle/>
            <a:p>
              <a:pPr algn="ctr"/>
              <a:r>
                <a:rPr lang="en-US" sz="2400" b="1" cap="all" dirty="0" smtClean="0">
                  <a:solidFill>
                    <a:schemeClr val="accent3"/>
                  </a:solidFill>
                  <a:latin typeface="Arial" panose="020B0604020202020204" pitchFamily="34" charset="0"/>
                  <a:cs typeface="Arial" panose="020B0604020202020204" pitchFamily="34" charset="0"/>
                </a:rPr>
                <a:t>weakness</a:t>
              </a:r>
              <a:endParaRPr lang="en-US" sz="2400" b="1" cap="all" dirty="0">
                <a:solidFill>
                  <a:schemeClr val="accent3"/>
                </a:solidFill>
                <a:latin typeface="Arial" panose="020B0604020202020204" pitchFamily="34" charset="0"/>
                <a:cs typeface="Arial" panose="020B0604020202020204" pitchFamily="34" charset="0"/>
              </a:endParaRPr>
            </a:p>
          </p:txBody>
        </p:sp>
        <p:sp>
          <p:nvSpPr>
            <p:cNvPr id="17" name="Rectangle 16"/>
            <p:cNvSpPr/>
            <p:nvPr/>
          </p:nvSpPr>
          <p:spPr>
            <a:xfrm>
              <a:off x="7564219" y="2676745"/>
              <a:ext cx="3021981" cy="338554"/>
            </a:xfrm>
            <a:prstGeom prst="rect">
              <a:avLst/>
            </a:prstGeom>
          </p:spPr>
          <p:txBody>
            <a:bodyPr wrap="none">
              <a:spAutoFit/>
            </a:bodyPr>
            <a:lstStyle/>
            <a:p>
              <a:pPr algn="ctr"/>
              <a:r>
                <a:rPr lang="en-US" sz="1600" dirty="0">
                  <a:solidFill>
                    <a:schemeClr val="tx2"/>
                  </a:solidFill>
                  <a:latin typeface="Arial" panose="020B0604020202020204" pitchFamily="34" charset="0"/>
                  <a:cs typeface="Arial" panose="020B0604020202020204" pitchFamily="34" charset="0"/>
                </a:rPr>
                <a:t>An internal company weakness</a:t>
              </a:r>
            </a:p>
          </p:txBody>
        </p:sp>
        <p:grpSp>
          <p:nvGrpSpPr>
            <p:cNvPr id="23" name="Group 9"/>
            <p:cNvGrpSpPr>
              <a:grpSpLocks noChangeAspect="1"/>
            </p:cNvGrpSpPr>
            <p:nvPr/>
          </p:nvGrpSpPr>
          <p:grpSpPr bwMode="auto">
            <a:xfrm>
              <a:off x="8549702" y="1401875"/>
              <a:ext cx="810630" cy="704425"/>
              <a:chOff x="489" y="634"/>
              <a:chExt cx="374" cy="325"/>
            </a:xfrm>
            <a:solidFill>
              <a:schemeClr val="accent3"/>
            </a:solidFill>
          </p:grpSpPr>
          <p:sp>
            <p:nvSpPr>
              <p:cNvPr id="26" name="Freeform 11"/>
              <p:cNvSpPr>
                <a:spLocks/>
              </p:cNvSpPr>
              <p:nvPr/>
            </p:nvSpPr>
            <p:spPr bwMode="auto">
              <a:xfrm>
                <a:off x="489" y="639"/>
                <a:ext cx="374" cy="320"/>
              </a:xfrm>
              <a:custGeom>
                <a:avLst/>
                <a:gdLst>
                  <a:gd name="T0" fmla="*/ 2902 w 3369"/>
                  <a:gd name="T1" fmla="*/ 10 h 2880"/>
                  <a:gd name="T2" fmla="*/ 3059 w 3369"/>
                  <a:gd name="T3" fmla="*/ 65 h 2880"/>
                  <a:gd name="T4" fmla="*/ 3193 w 3369"/>
                  <a:gd name="T5" fmla="*/ 161 h 2880"/>
                  <a:gd name="T6" fmla="*/ 3295 w 3369"/>
                  <a:gd name="T7" fmla="*/ 293 h 2880"/>
                  <a:gd name="T8" fmla="*/ 3356 w 3369"/>
                  <a:gd name="T9" fmla="*/ 451 h 2880"/>
                  <a:gd name="T10" fmla="*/ 3368 w 3369"/>
                  <a:gd name="T11" fmla="*/ 618 h 2880"/>
                  <a:gd name="T12" fmla="*/ 3329 w 3369"/>
                  <a:gd name="T13" fmla="*/ 785 h 2880"/>
                  <a:gd name="T14" fmla="*/ 3245 w 3369"/>
                  <a:gd name="T15" fmla="*/ 931 h 2880"/>
                  <a:gd name="T16" fmla="*/ 3123 w 3369"/>
                  <a:gd name="T17" fmla="*/ 1046 h 2880"/>
                  <a:gd name="T18" fmla="*/ 2027 w 3369"/>
                  <a:gd name="T19" fmla="*/ 1658 h 2880"/>
                  <a:gd name="T20" fmla="*/ 1916 w 3369"/>
                  <a:gd name="T21" fmla="*/ 1737 h 2880"/>
                  <a:gd name="T22" fmla="*/ 1836 w 3369"/>
                  <a:gd name="T23" fmla="*/ 1865 h 2880"/>
                  <a:gd name="T24" fmla="*/ 944 w 3369"/>
                  <a:gd name="T25" fmla="*/ 2750 h 2880"/>
                  <a:gd name="T26" fmla="*/ 800 w 3369"/>
                  <a:gd name="T27" fmla="*/ 2837 h 2880"/>
                  <a:gd name="T28" fmla="*/ 636 w 3369"/>
                  <a:gd name="T29" fmla="*/ 2877 h 2880"/>
                  <a:gd name="T30" fmla="*/ 465 w 3369"/>
                  <a:gd name="T31" fmla="*/ 2869 h 2880"/>
                  <a:gd name="T32" fmla="*/ 306 w 3369"/>
                  <a:gd name="T33" fmla="*/ 2814 h 2880"/>
                  <a:gd name="T34" fmla="*/ 169 w 3369"/>
                  <a:gd name="T35" fmla="*/ 2712 h 2880"/>
                  <a:gd name="T36" fmla="*/ 68 w 3369"/>
                  <a:gd name="T37" fmla="*/ 2576 h 2880"/>
                  <a:gd name="T38" fmla="*/ 11 w 3369"/>
                  <a:gd name="T39" fmla="*/ 2419 h 2880"/>
                  <a:gd name="T40" fmla="*/ 3 w 3369"/>
                  <a:gd name="T41" fmla="*/ 2248 h 2880"/>
                  <a:gd name="T42" fmla="*/ 43 w 3369"/>
                  <a:gd name="T43" fmla="*/ 2085 h 2880"/>
                  <a:gd name="T44" fmla="*/ 131 w 3369"/>
                  <a:gd name="T45" fmla="*/ 1941 h 2880"/>
                  <a:gd name="T46" fmla="*/ 1058 w 3369"/>
                  <a:gd name="T47" fmla="*/ 1374 h 2880"/>
                  <a:gd name="T48" fmla="*/ 299 w 3369"/>
                  <a:gd name="T49" fmla="*/ 2145 h 2880"/>
                  <a:gd name="T50" fmla="*/ 259 w 3369"/>
                  <a:gd name="T51" fmla="*/ 2263 h 2880"/>
                  <a:gd name="T52" fmla="*/ 267 w 3369"/>
                  <a:gd name="T53" fmla="*/ 2389 h 2880"/>
                  <a:gd name="T54" fmla="*/ 322 w 3369"/>
                  <a:gd name="T55" fmla="*/ 2501 h 2880"/>
                  <a:gd name="T56" fmla="*/ 418 w 3369"/>
                  <a:gd name="T57" fmla="*/ 2584 h 2880"/>
                  <a:gd name="T58" fmla="*/ 536 w 3369"/>
                  <a:gd name="T59" fmla="*/ 2624 h 2880"/>
                  <a:gd name="T60" fmla="*/ 662 w 3369"/>
                  <a:gd name="T61" fmla="*/ 2616 h 2880"/>
                  <a:gd name="T62" fmla="*/ 774 w 3369"/>
                  <a:gd name="T63" fmla="*/ 2560 h 2880"/>
                  <a:gd name="T64" fmla="*/ 1634 w 3369"/>
                  <a:gd name="T65" fmla="*/ 1708 h 2880"/>
                  <a:gd name="T66" fmla="*/ 1630 w 3369"/>
                  <a:gd name="T67" fmla="*/ 1689 h 2880"/>
                  <a:gd name="T68" fmla="*/ 1475 w 3369"/>
                  <a:gd name="T69" fmla="*/ 1621 h 2880"/>
                  <a:gd name="T70" fmla="*/ 1347 w 3369"/>
                  <a:gd name="T71" fmla="*/ 1511 h 2880"/>
                  <a:gd name="T72" fmla="*/ 1236 w 3369"/>
                  <a:gd name="T73" fmla="*/ 1335 h 2880"/>
                  <a:gd name="T74" fmla="*/ 1529 w 3369"/>
                  <a:gd name="T75" fmla="*/ 1328 h 2880"/>
                  <a:gd name="T76" fmla="*/ 1622 w 3369"/>
                  <a:gd name="T77" fmla="*/ 1411 h 2880"/>
                  <a:gd name="T78" fmla="*/ 1706 w 3369"/>
                  <a:gd name="T79" fmla="*/ 1446 h 2880"/>
                  <a:gd name="T80" fmla="*/ 1690 w 3369"/>
                  <a:gd name="T81" fmla="*/ 1369 h 2880"/>
                  <a:gd name="T82" fmla="*/ 1621 w 3369"/>
                  <a:gd name="T83" fmla="*/ 1268 h 2880"/>
                  <a:gd name="T84" fmla="*/ 1521 w 3369"/>
                  <a:gd name="T85" fmla="*/ 1201 h 2880"/>
                  <a:gd name="T86" fmla="*/ 1402 w 3369"/>
                  <a:gd name="T87" fmla="*/ 1174 h 2880"/>
                  <a:gd name="T88" fmla="*/ 1283 w 3369"/>
                  <a:gd name="T89" fmla="*/ 1193 h 2880"/>
                  <a:gd name="T90" fmla="*/ 1196 w 3369"/>
                  <a:gd name="T91" fmla="*/ 954 h 2880"/>
                  <a:gd name="T92" fmla="*/ 1356 w 3369"/>
                  <a:gd name="T93" fmla="*/ 922 h 2880"/>
                  <a:gd name="T94" fmla="*/ 1519 w 3369"/>
                  <a:gd name="T95" fmla="*/ 935 h 2880"/>
                  <a:gd name="T96" fmla="*/ 1671 w 3369"/>
                  <a:gd name="T97" fmla="*/ 992 h 2880"/>
                  <a:gd name="T98" fmla="*/ 1801 w 3369"/>
                  <a:gd name="T99" fmla="*/ 1088 h 2880"/>
                  <a:gd name="T100" fmla="*/ 1896 w 3369"/>
                  <a:gd name="T101" fmla="*/ 1211 h 2880"/>
                  <a:gd name="T102" fmla="*/ 1954 w 3369"/>
                  <a:gd name="T103" fmla="*/ 1354 h 2880"/>
                  <a:gd name="T104" fmla="*/ 2984 w 3369"/>
                  <a:gd name="T105" fmla="*/ 832 h 2880"/>
                  <a:gd name="T106" fmla="*/ 3068 w 3369"/>
                  <a:gd name="T107" fmla="*/ 739 h 2880"/>
                  <a:gd name="T108" fmla="*/ 3110 w 3369"/>
                  <a:gd name="T109" fmla="*/ 619 h 2880"/>
                  <a:gd name="T110" fmla="*/ 3104 w 3369"/>
                  <a:gd name="T111" fmla="*/ 495 h 2880"/>
                  <a:gd name="T112" fmla="*/ 3051 w 3369"/>
                  <a:gd name="T113" fmla="*/ 385 h 2880"/>
                  <a:gd name="T114" fmla="*/ 2970 w 3369"/>
                  <a:gd name="T115" fmla="*/ 308 h 2880"/>
                  <a:gd name="T116" fmla="*/ 2867 w 3369"/>
                  <a:gd name="T117" fmla="*/ 262 h 2880"/>
                  <a:gd name="T118" fmla="*/ 2749 w 3369"/>
                  <a:gd name="T119" fmla="*/ 256 h 2880"/>
                  <a:gd name="T120" fmla="*/ 2633 w 3369"/>
                  <a:gd name="T121" fmla="*/ 294 h 2880"/>
                  <a:gd name="T122" fmla="*/ 2508 w 3369"/>
                  <a:gd name="T123" fmla="*/ 73 h 2880"/>
                  <a:gd name="T124" fmla="*/ 2673 w 3369"/>
                  <a:gd name="T125" fmla="*/ 11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69" h="2880">
                    <a:moveTo>
                      <a:pt x="2790" y="0"/>
                    </a:moveTo>
                    <a:lnTo>
                      <a:pt x="2846" y="2"/>
                    </a:lnTo>
                    <a:lnTo>
                      <a:pt x="2902" y="10"/>
                    </a:lnTo>
                    <a:lnTo>
                      <a:pt x="2957" y="23"/>
                    </a:lnTo>
                    <a:lnTo>
                      <a:pt x="3008" y="42"/>
                    </a:lnTo>
                    <a:lnTo>
                      <a:pt x="3059" y="65"/>
                    </a:lnTo>
                    <a:lnTo>
                      <a:pt x="3106" y="93"/>
                    </a:lnTo>
                    <a:lnTo>
                      <a:pt x="3151" y="125"/>
                    </a:lnTo>
                    <a:lnTo>
                      <a:pt x="3193" y="161"/>
                    </a:lnTo>
                    <a:lnTo>
                      <a:pt x="3231" y="202"/>
                    </a:lnTo>
                    <a:lnTo>
                      <a:pt x="3265" y="246"/>
                    </a:lnTo>
                    <a:lnTo>
                      <a:pt x="3295" y="293"/>
                    </a:lnTo>
                    <a:lnTo>
                      <a:pt x="3321" y="344"/>
                    </a:lnTo>
                    <a:lnTo>
                      <a:pt x="3341" y="397"/>
                    </a:lnTo>
                    <a:lnTo>
                      <a:pt x="3356" y="451"/>
                    </a:lnTo>
                    <a:lnTo>
                      <a:pt x="3365" y="507"/>
                    </a:lnTo>
                    <a:lnTo>
                      <a:pt x="3369" y="562"/>
                    </a:lnTo>
                    <a:lnTo>
                      <a:pt x="3368" y="618"/>
                    </a:lnTo>
                    <a:lnTo>
                      <a:pt x="3361" y="675"/>
                    </a:lnTo>
                    <a:lnTo>
                      <a:pt x="3347" y="730"/>
                    </a:lnTo>
                    <a:lnTo>
                      <a:pt x="3329" y="785"/>
                    </a:lnTo>
                    <a:lnTo>
                      <a:pt x="3306" y="836"/>
                    </a:lnTo>
                    <a:lnTo>
                      <a:pt x="3278" y="885"/>
                    </a:lnTo>
                    <a:lnTo>
                      <a:pt x="3245" y="931"/>
                    </a:lnTo>
                    <a:lnTo>
                      <a:pt x="3208" y="973"/>
                    </a:lnTo>
                    <a:lnTo>
                      <a:pt x="3168" y="1011"/>
                    </a:lnTo>
                    <a:lnTo>
                      <a:pt x="3123" y="1046"/>
                    </a:lnTo>
                    <a:lnTo>
                      <a:pt x="3074" y="1077"/>
                    </a:lnTo>
                    <a:lnTo>
                      <a:pt x="2070" y="1637"/>
                    </a:lnTo>
                    <a:lnTo>
                      <a:pt x="2027" y="1658"/>
                    </a:lnTo>
                    <a:lnTo>
                      <a:pt x="1982" y="1677"/>
                    </a:lnTo>
                    <a:lnTo>
                      <a:pt x="1936" y="1691"/>
                    </a:lnTo>
                    <a:lnTo>
                      <a:pt x="1916" y="1737"/>
                    </a:lnTo>
                    <a:lnTo>
                      <a:pt x="1894" y="1782"/>
                    </a:lnTo>
                    <a:lnTo>
                      <a:pt x="1866" y="1825"/>
                    </a:lnTo>
                    <a:lnTo>
                      <a:pt x="1836" y="1865"/>
                    </a:lnTo>
                    <a:lnTo>
                      <a:pt x="1802" y="1902"/>
                    </a:lnTo>
                    <a:lnTo>
                      <a:pt x="987" y="2712"/>
                    </a:lnTo>
                    <a:lnTo>
                      <a:pt x="944" y="2750"/>
                    </a:lnTo>
                    <a:lnTo>
                      <a:pt x="899" y="2784"/>
                    </a:lnTo>
                    <a:lnTo>
                      <a:pt x="851" y="2814"/>
                    </a:lnTo>
                    <a:lnTo>
                      <a:pt x="800" y="2837"/>
                    </a:lnTo>
                    <a:lnTo>
                      <a:pt x="746" y="2856"/>
                    </a:lnTo>
                    <a:lnTo>
                      <a:pt x="692" y="2869"/>
                    </a:lnTo>
                    <a:lnTo>
                      <a:pt x="636" y="2877"/>
                    </a:lnTo>
                    <a:lnTo>
                      <a:pt x="578" y="2880"/>
                    </a:lnTo>
                    <a:lnTo>
                      <a:pt x="521" y="2877"/>
                    </a:lnTo>
                    <a:lnTo>
                      <a:pt x="465" y="2869"/>
                    </a:lnTo>
                    <a:lnTo>
                      <a:pt x="409" y="2856"/>
                    </a:lnTo>
                    <a:lnTo>
                      <a:pt x="357" y="2837"/>
                    </a:lnTo>
                    <a:lnTo>
                      <a:pt x="306" y="2814"/>
                    </a:lnTo>
                    <a:lnTo>
                      <a:pt x="258" y="2784"/>
                    </a:lnTo>
                    <a:lnTo>
                      <a:pt x="212" y="2750"/>
                    </a:lnTo>
                    <a:lnTo>
                      <a:pt x="169" y="2712"/>
                    </a:lnTo>
                    <a:lnTo>
                      <a:pt x="131" y="2670"/>
                    </a:lnTo>
                    <a:lnTo>
                      <a:pt x="97" y="2624"/>
                    </a:lnTo>
                    <a:lnTo>
                      <a:pt x="68" y="2576"/>
                    </a:lnTo>
                    <a:lnTo>
                      <a:pt x="43" y="2525"/>
                    </a:lnTo>
                    <a:lnTo>
                      <a:pt x="25" y="2473"/>
                    </a:lnTo>
                    <a:lnTo>
                      <a:pt x="11" y="2419"/>
                    </a:lnTo>
                    <a:lnTo>
                      <a:pt x="3" y="2362"/>
                    </a:lnTo>
                    <a:lnTo>
                      <a:pt x="0" y="2305"/>
                    </a:lnTo>
                    <a:lnTo>
                      <a:pt x="3" y="2248"/>
                    </a:lnTo>
                    <a:lnTo>
                      <a:pt x="11" y="2192"/>
                    </a:lnTo>
                    <a:lnTo>
                      <a:pt x="25" y="2138"/>
                    </a:lnTo>
                    <a:lnTo>
                      <a:pt x="43" y="2085"/>
                    </a:lnTo>
                    <a:lnTo>
                      <a:pt x="68" y="2034"/>
                    </a:lnTo>
                    <a:lnTo>
                      <a:pt x="97" y="1986"/>
                    </a:lnTo>
                    <a:lnTo>
                      <a:pt x="131" y="1941"/>
                    </a:lnTo>
                    <a:lnTo>
                      <a:pt x="169" y="1899"/>
                    </a:lnTo>
                    <a:lnTo>
                      <a:pt x="876" y="1195"/>
                    </a:lnTo>
                    <a:lnTo>
                      <a:pt x="1058" y="1374"/>
                    </a:lnTo>
                    <a:lnTo>
                      <a:pt x="351" y="2078"/>
                    </a:lnTo>
                    <a:lnTo>
                      <a:pt x="322" y="2110"/>
                    </a:lnTo>
                    <a:lnTo>
                      <a:pt x="299" y="2145"/>
                    </a:lnTo>
                    <a:lnTo>
                      <a:pt x="280" y="2183"/>
                    </a:lnTo>
                    <a:lnTo>
                      <a:pt x="267" y="2222"/>
                    </a:lnTo>
                    <a:lnTo>
                      <a:pt x="259" y="2263"/>
                    </a:lnTo>
                    <a:lnTo>
                      <a:pt x="256" y="2305"/>
                    </a:lnTo>
                    <a:lnTo>
                      <a:pt x="259" y="2348"/>
                    </a:lnTo>
                    <a:lnTo>
                      <a:pt x="267" y="2389"/>
                    </a:lnTo>
                    <a:lnTo>
                      <a:pt x="280" y="2428"/>
                    </a:lnTo>
                    <a:lnTo>
                      <a:pt x="299" y="2466"/>
                    </a:lnTo>
                    <a:lnTo>
                      <a:pt x="322" y="2501"/>
                    </a:lnTo>
                    <a:lnTo>
                      <a:pt x="351" y="2532"/>
                    </a:lnTo>
                    <a:lnTo>
                      <a:pt x="382" y="2560"/>
                    </a:lnTo>
                    <a:lnTo>
                      <a:pt x="418" y="2584"/>
                    </a:lnTo>
                    <a:lnTo>
                      <a:pt x="455" y="2602"/>
                    </a:lnTo>
                    <a:lnTo>
                      <a:pt x="494" y="2616"/>
                    </a:lnTo>
                    <a:lnTo>
                      <a:pt x="536" y="2624"/>
                    </a:lnTo>
                    <a:lnTo>
                      <a:pt x="578" y="2626"/>
                    </a:lnTo>
                    <a:lnTo>
                      <a:pt x="621" y="2624"/>
                    </a:lnTo>
                    <a:lnTo>
                      <a:pt x="662" y="2616"/>
                    </a:lnTo>
                    <a:lnTo>
                      <a:pt x="702" y="2602"/>
                    </a:lnTo>
                    <a:lnTo>
                      <a:pt x="739" y="2584"/>
                    </a:lnTo>
                    <a:lnTo>
                      <a:pt x="774" y="2560"/>
                    </a:lnTo>
                    <a:lnTo>
                      <a:pt x="806" y="2532"/>
                    </a:lnTo>
                    <a:lnTo>
                      <a:pt x="1621" y="1722"/>
                    </a:lnTo>
                    <a:lnTo>
                      <a:pt x="1634" y="1708"/>
                    </a:lnTo>
                    <a:lnTo>
                      <a:pt x="1645" y="1693"/>
                    </a:lnTo>
                    <a:lnTo>
                      <a:pt x="1638" y="1691"/>
                    </a:lnTo>
                    <a:lnTo>
                      <a:pt x="1630" y="1689"/>
                    </a:lnTo>
                    <a:lnTo>
                      <a:pt x="1576" y="1672"/>
                    </a:lnTo>
                    <a:lnTo>
                      <a:pt x="1524" y="1648"/>
                    </a:lnTo>
                    <a:lnTo>
                      <a:pt x="1475" y="1621"/>
                    </a:lnTo>
                    <a:lnTo>
                      <a:pt x="1429" y="1588"/>
                    </a:lnTo>
                    <a:lnTo>
                      <a:pt x="1387" y="1551"/>
                    </a:lnTo>
                    <a:lnTo>
                      <a:pt x="1347" y="1511"/>
                    </a:lnTo>
                    <a:lnTo>
                      <a:pt x="1313" y="1466"/>
                    </a:lnTo>
                    <a:lnTo>
                      <a:pt x="1282" y="1417"/>
                    </a:lnTo>
                    <a:lnTo>
                      <a:pt x="1236" y="1335"/>
                    </a:lnTo>
                    <a:lnTo>
                      <a:pt x="1459" y="1210"/>
                    </a:lnTo>
                    <a:lnTo>
                      <a:pt x="1505" y="1292"/>
                    </a:lnTo>
                    <a:lnTo>
                      <a:pt x="1529" y="1328"/>
                    </a:lnTo>
                    <a:lnTo>
                      <a:pt x="1556" y="1360"/>
                    </a:lnTo>
                    <a:lnTo>
                      <a:pt x="1587" y="1388"/>
                    </a:lnTo>
                    <a:lnTo>
                      <a:pt x="1622" y="1411"/>
                    </a:lnTo>
                    <a:lnTo>
                      <a:pt x="1659" y="1431"/>
                    </a:lnTo>
                    <a:lnTo>
                      <a:pt x="1700" y="1445"/>
                    </a:lnTo>
                    <a:lnTo>
                      <a:pt x="1706" y="1446"/>
                    </a:lnTo>
                    <a:lnTo>
                      <a:pt x="1711" y="1448"/>
                    </a:lnTo>
                    <a:lnTo>
                      <a:pt x="1703" y="1407"/>
                    </a:lnTo>
                    <a:lnTo>
                      <a:pt x="1690" y="1369"/>
                    </a:lnTo>
                    <a:lnTo>
                      <a:pt x="1671" y="1333"/>
                    </a:lnTo>
                    <a:lnTo>
                      <a:pt x="1648" y="1298"/>
                    </a:lnTo>
                    <a:lnTo>
                      <a:pt x="1621" y="1268"/>
                    </a:lnTo>
                    <a:lnTo>
                      <a:pt x="1591" y="1241"/>
                    </a:lnTo>
                    <a:lnTo>
                      <a:pt x="1557" y="1219"/>
                    </a:lnTo>
                    <a:lnTo>
                      <a:pt x="1521" y="1201"/>
                    </a:lnTo>
                    <a:lnTo>
                      <a:pt x="1482" y="1188"/>
                    </a:lnTo>
                    <a:lnTo>
                      <a:pt x="1443" y="1178"/>
                    </a:lnTo>
                    <a:lnTo>
                      <a:pt x="1402" y="1174"/>
                    </a:lnTo>
                    <a:lnTo>
                      <a:pt x="1362" y="1175"/>
                    </a:lnTo>
                    <a:lnTo>
                      <a:pt x="1322" y="1182"/>
                    </a:lnTo>
                    <a:lnTo>
                      <a:pt x="1283" y="1193"/>
                    </a:lnTo>
                    <a:lnTo>
                      <a:pt x="1194" y="1225"/>
                    </a:lnTo>
                    <a:lnTo>
                      <a:pt x="1107" y="986"/>
                    </a:lnTo>
                    <a:lnTo>
                      <a:pt x="1196" y="954"/>
                    </a:lnTo>
                    <a:lnTo>
                      <a:pt x="1248" y="937"/>
                    </a:lnTo>
                    <a:lnTo>
                      <a:pt x="1302" y="927"/>
                    </a:lnTo>
                    <a:lnTo>
                      <a:pt x="1356" y="922"/>
                    </a:lnTo>
                    <a:lnTo>
                      <a:pt x="1410" y="922"/>
                    </a:lnTo>
                    <a:lnTo>
                      <a:pt x="1465" y="926"/>
                    </a:lnTo>
                    <a:lnTo>
                      <a:pt x="1519" y="935"/>
                    </a:lnTo>
                    <a:lnTo>
                      <a:pt x="1570" y="950"/>
                    </a:lnTo>
                    <a:lnTo>
                      <a:pt x="1622" y="968"/>
                    </a:lnTo>
                    <a:lnTo>
                      <a:pt x="1671" y="992"/>
                    </a:lnTo>
                    <a:lnTo>
                      <a:pt x="1717" y="1019"/>
                    </a:lnTo>
                    <a:lnTo>
                      <a:pt x="1761" y="1051"/>
                    </a:lnTo>
                    <a:lnTo>
                      <a:pt x="1801" y="1088"/>
                    </a:lnTo>
                    <a:lnTo>
                      <a:pt x="1837" y="1127"/>
                    </a:lnTo>
                    <a:lnTo>
                      <a:pt x="1869" y="1168"/>
                    </a:lnTo>
                    <a:lnTo>
                      <a:pt x="1896" y="1211"/>
                    </a:lnTo>
                    <a:lnTo>
                      <a:pt x="1920" y="1257"/>
                    </a:lnTo>
                    <a:lnTo>
                      <a:pt x="1939" y="1305"/>
                    </a:lnTo>
                    <a:lnTo>
                      <a:pt x="1954" y="1354"/>
                    </a:lnTo>
                    <a:lnTo>
                      <a:pt x="1964" y="1405"/>
                    </a:lnTo>
                    <a:lnTo>
                      <a:pt x="2948" y="854"/>
                    </a:lnTo>
                    <a:lnTo>
                      <a:pt x="2984" y="832"/>
                    </a:lnTo>
                    <a:lnTo>
                      <a:pt x="3016" y="804"/>
                    </a:lnTo>
                    <a:lnTo>
                      <a:pt x="3044" y="773"/>
                    </a:lnTo>
                    <a:lnTo>
                      <a:pt x="3068" y="739"/>
                    </a:lnTo>
                    <a:lnTo>
                      <a:pt x="3088" y="701"/>
                    </a:lnTo>
                    <a:lnTo>
                      <a:pt x="3101" y="661"/>
                    </a:lnTo>
                    <a:lnTo>
                      <a:pt x="3110" y="619"/>
                    </a:lnTo>
                    <a:lnTo>
                      <a:pt x="3113" y="578"/>
                    </a:lnTo>
                    <a:lnTo>
                      <a:pt x="3111" y="536"/>
                    </a:lnTo>
                    <a:lnTo>
                      <a:pt x="3104" y="495"/>
                    </a:lnTo>
                    <a:lnTo>
                      <a:pt x="3091" y="456"/>
                    </a:lnTo>
                    <a:lnTo>
                      <a:pt x="3072" y="417"/>
                    </a:lnTo>
                    <a:lnTo>
                      <a:pt x="3051" y="385"/>
                    </a:lnTo>
                    <a:lnTo>
                      <a:pt x="3028" y="356"/>
                    </a:lnTo>
                    <a:lnTo>
                      <a:pt x="3000" y="330"/>
                    </a:lnTo>
                    <a:lnTo>
                      <a:pt x="2970" y="308"/>
                    </a:lnTo>
                    <a:lnTo>
                      <a:pt x="2937" y="289"/>
                    </a:lnTo>
                    <a:lnTo>
                      <a:pt x="2903" y="274"/>
                    </a:lnTo>
                    <a:lnTo>
                      <a:pt x="2867" y="262"/>
                    </a:lnTo>
                    <a:lnTo>
                      <a:pt x="2829" y="256"/>
                    </a:lnTo>
                    <a:lnTo>
                      <a:pt x="2791" y="254"/>
                    </a:lnTo>
                    <a:lnTo>
                      <a:pt x="2749" y="256"/>
                    </a:lnTo>
                    <a:lnTo>
                      <a:pt x="2709" y="264"/>
                    </a:lnTo>
                    <a:lnTo>
                      <a:pt x="2670" y="277"/>
                    </a:lnTo>
                    <a:lnTo>
                      <a:pt x="2633" y="294"/>
                    </a:lnTo>
                    <a:lnTo>
                      <a:pt x="1546" y="901"/>
                    </a:lnTo>
                    <a:lnTo>
                      <a:pt x="1422" y="680"/>
                    </a:lnTo>
                    <a:lnTo>
                      <a:pt x="2508" y="73"/>
                    </a:lnTo>
                    <a:lnTo>
                      <a:pt x="2561" y="47"/>
                    </a:lnTo>
                    <a:lnTo>
                      <a:pt x="2616" y="26"/>
                    </a:lnTo>
                    <a:lnTo>
                      <a:pt x="2673" y="11"/>
                    </a:lnTo>
                    <a:lnTo>
                      <a:pt x="2731" y="3"/>
                    </a:lnTo>
                    <a:lnTo>
                      <a:pt x="2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p:cNvSpPr>
              <p:nvPr/>
            </p:nvSpPr>
            <p:spPr bwMode="auto">
              <a:xfrm>
                <a:off x="605" y="634"/>
                <a:ext cx="26" cy="88"/>
              </a:xfrm>
              <a:custGeom>
                <a:avLst/>
                <a:gdLst>
                  <a:gd name="T0" fmla="*/ 64 w 240"/>
                  <a:gd name="T1" fmla="*/ 0 h 791"/>
                  <a:gd name="T2" fmla="*/ 80 w 240"/>
                  <a:gd name="T3" fmla="*/ 4 h 791"/>
                  <a:gd name="T4" fmla="*/ 93 w 240"/>
                  <a:gd name="T5" fmla="*/ 10 h 791"/>
                  <a:gd name="T6" fmla="*/ 104 w 240"/>
                  <a:gd name="T7" fmla="*/ 20 h 791"/>
                  <a:gd name="T8" fmla="*/ 113 w 240"/>
                  <a:gd name="T9" fmla="*/ 34 h 791"/>
                  <a:gd name="T10" fmla="*/ 118 w 240"/>
                  <a:gd name="T11" fmla="*/ 49 h 791"/>
                  <a:gd name="T12" fmla="*/ 239 w 240"/>
                  <a:gd name="T13" fmla="*/ 722 h 791"/>
                  <a:gd name="T14" fmla="*/ 240 w 240"/>
                  <a:gd name="T15" fmla="*/ 737 h 791"/>
                  <a:gd name="T16" fmla="*/ 236 w 240"/>
                  <a:gd name="T17" fmla="*/ 752 h 791"/>
                  <a:gd name="T18" fmla="*/ 230 w 240"/>
                  <a:gd name="T19" fmla="*/ 765 h 791"/>
                  <a:gd name="T20" fmla="*/ 220 w 240"/>
                  <a:gd name="T21" fmla="*/ 776 h 791"/>
                  <a:gd name="T22" fmla="*/ 206 w 240"/>
                  <a:gd name="T23" fmla="*/ 784 h 791"/>
                  <a:gd name="T24" fmla="*/ 192 w 240"/>
                  <a:gd name="T25" fmla="*/ 790 h 791"/>
                  <a:gd name="T26" fmla="*/ 176 w 240"/>
                  <a:gd name="T27" fmla="*/ 791 h 791"/>
                  <a:gd name="T28" fmla="*/ 161 w 240"/>
                  <a:gd name="T29" fmla="*/ 788 h 791"/>
                  <a:gd name="T30" fmla="*/ 148 w 240"/>
                  <a:gd name="T31" fmla="*/ 780 h 791"/>
                  <a:gd name="T32" fmla="*/ 136 w 240"/>
                  <a:gd name="T33" fmla="*/ 770 h 791"/>
                  <a:gd name="T34" fmla="*/ 128 w 240"/>
                  <a:gd name="T35" fmla="*/ 758 h 791"/>
                  <a:gd name="T36" fmla="*/ 123 w 240"/>
                  <a:gd name="T37" fmla="*/ 742 h 791"/>
                  <a:gd name="T38" fmla="*/ 0 w 240"/>
                  <a:gd name="T39" fmla="*/ 70 h 791"/>
                  <a:gd name="T40" fmla="*/ 0 w 240"/>
                  <a:gd name="T41" fmla="*/ 53 h 791"/>
                  <a:gd name="T42" fmla="*/ 3 w 240"/>
                  <a:gd name="T43" fmla="*/ 39 h 791"/>
                  <a:gd name="T44" fmla="*/ 11 w 240"/>
                  <a:gd name="T45" fmla="*/ 25 h 791"/>
                  <a:gd name="T46" fmla="*/ 21 w 240"/>
                  <a:gd name="T47" fmla="*/ 14 h 791"/>
                  <a:gd name="T48" fmla="*/ 33 w 240"/>
                  <a:gd name="T49" fmla="*/ 6 h 791"/>
                  <a:gd name="T50" fmla="*/ 49 w 240"/>
                  <a:gd name="T51" fmla="*/ 1 h 791"/>
                  <a:gd name="T52" fmla="*/ 64 w 240"/>
                  <a:gd name="T53" fmla="*/ 0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0" h="791">
                    <a:moveTo>
                      <a:pt x="64" y="0"/>
                    </a:moveTo>
                    <a:lnTo>
                      <a:pt x="80" y="4"/>
                    </a:lnTo>
                    <a:lnTo>
                      <a:pt x="93" y="10"/>
                    </a:lnTo>
                    <a:lnTo>
                      <a:pt x="104" y="20"/>
                    </a:lnTo>
                    <a:lnTo>
                      <a:pt x="113" y="34"/>
                    </a:lnTo>
                    <a:lnTo>
                      <a:pt x="118" y="49"/>
                    </a:lnTo>
                    <a:lnTo>
                      <a:pt x="239" y="722"/>
                    </a:lnTo>
                    <a:lnTo>
                      <a:pt x="240" y="737"/>
                    </a:lnTo>
                    <a:lnTo>
                      <a:pt x="236" y="752"/>
                    </a:lnTo>
                    <a:lnTo>
                      <a:pt x="230" y="765"/>
                    </a:lnTo>
                    <a:lnTo>
                      <a:pt x="220" y="776"/>
                    </a:lnTo>
                    <a:lnTo>
                      <a:pt x="206" y="784"/>
                    </a:lnTo>
                    <a:lnTo>
                      <a:pt x="192" y="790"/>
                    </a:lnTo>
                    <a:lnTo>
                      <a:pt x="176" y="791"/>
                    </a:lnTo>
                    <a:lnTo>
                      <a:pt x="161" y="788"/>
                    </a:lnTo>
                    <a:lnTo>
                      <a:pt x="148" y="780"/>
                    </a:lnTo>
                    <a:lnTo>
                      <a:pt x="136" y="770"/>
                    </a:lnTo>
                    <a:lnTo>
                      <a:pt x="128" y="758"/>
                    </a:lnTo>
                    <a:lnTo>
                      <a:pt x="123" y="742"/>
                    </a:lnTo>
                    <a:lnTo>
                      <a:pt x="0" y="70"/>
                    </a:lnTo>
                    <a:lnTo>
                      <a:pt x="0" y="53"/>
                    </a:lnTo>
                    <a:lnTo>
                      <a:pt x="3" y="39"/>
                    </a:lnTo>
                    <a:lnTo>
                      <a:pt x="11" y="25"/>
                    </a:lnTo>
                    <a:lnTo>
                      <a:pt x="21" y="14"/>
                    </a:lnTo>
                    <a:lnTo>
                      <a:pt x="33" y="6"/>
                    </a:lnTo>
                    <a:lnTo>
                      <a:pt x="49" y="1"/>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3"/>
              <p:cNvSpPr>
                <a:spLocks/>
              </p:cNvSpPr>
              <p:nvPr/>
            </p:nvSpPr>
            <p:spPr bwMode="auto">
              <a:xfrm>
                <a:off x="516" y="735"/>
                <a:ext cx="88" cy="27"/>
              </a:xfrm>
              <a:custGeom>
                <a:avLst/>
                <a:gdLst>
                  <a:gd name="T0" fmla="*/ 740 w 794"/>
                  <a:gd name="T1" fmla="*/ 0 h 238"/>
                  <a:gd name="T2" fmla="*/ 756 w 794"/>
                  <a:gd name="T3" fmla="*/ 3 h 238"/>
                  <a:gd name="T4" fmla="*/ 769 w 794"/>
                  <a:gd name="T5" fmla="*/ 10 h 238"/>
                  <a:gd name="T6" fmla="*/ 781 w 794"/>
                  <a:gd name="T7" fmla="*/ 19 h 238"/>
                  <a:gd name="T8" fmla="*/ 789 w 794"/>
                  <a:gd name="T9" fmla="*/ 32 h 238"/>
                  <a:gd name="T10" fmla="*/ 793 w 794"/>
                  <a:gd name="T11" fmla="*/ 48 h 238"/>
                  <a:gd name="T12" fmla="*/ 794 w 794"/>
                  <a:gd name="T13" fmla="*/ 63 h 238"/>
                  <a:gd name="T14" fmla="*/ 791 w 794"/>
                  <a:gd name="T15" fmla="*/ 79 h 238"/>
                  <a:gd name="T16" fmla="*/ 784 w 794"/>
                  <a:gd name="T17" fmla="*/ 92 h 238"/>
                  <a:gd name="T18" fmla="*/ 773 w 794"/>
                  <a:gd name="T19" fmla="*/ 103 h 238"/>
                  <a:gd name="T20" fmla="*/ 761 w 794"/>
                  <a:gd name="T21" fmla="*/ 111 h 238"/>
                  <a:gd name="T22" fmla="*/ 746 w 794"/>
                  <a:gd name="T23" fmla="*/ 116 h 238"/>
                  <a:gd name="T24" fmla="*/ 69 w 794"/>
                  <a:gd name="T25" fmla="*/ 238 h 238"/>
                  <a:gd name="T26" fmla="*/ 54 w 794"/>
                  <a:gd name="T27" fmla="*/ 238 h 238"/>
                  <a:gd name="T28" fmla="*/ 38 w 794"/>
                  <a:gd name="T29" fmla="*/ 234 h 238"/>
                  <a:gd name="T30" fmla="*/ 25 w 794"/>
                  <a:gd name="T31" fmla="*/ 227 h 238"/>
                  <a:gd name="T32" fmla="*/ 14 w 794"/>
                  <a:gd name="T33" fmla="*/ 218 h 238"/>
                  <a:gd name="T34" fmla="*/ 5 w 794"/>
                  <a:gd name="T35" fmla="*/ 205 h 238"/>
                  <a:gd name="T36" fmla="*/ 0 w 794"/>
                  <a:gd name="T37" fmla="*/ 189 h 238"/>
                  <a:gd name="T38" fmla="*/ 0 w 794"/>
                  <a:gd name="T39" fmla="*/ 174 h 238"/>
                  <a:gd name="T40" fmla="*/ 3 w 794"/>
                  <a:gd name="T41" fmla="*/ 159 h 238"/>
                  <a:gd name="T42" fmla="*/ 11 w 794"/>
                  <a:gd name="T43" fmla="*/ 145 h 238"/>
                  <a:gd name="T44" fmla="*/ 21 w 794"/>
                  <a:gd name="T45" fmla="*/ 134 h 238"/>
                  <a:gd name="T46" fmla="*/ 33 w 794"/>
                  <a:gd name="T47" fmla="*/ 126 h 238"/>
                  <a:gd name="T48" fmla="*/ 49 w 794"/>
                  <a:gd name="T49" fmla="*/ 122 h 238"/>
                  <a:gd name="T50" fmla="*/ 725 w 794"/>
                  <a:gd name="T51" fmla="*/ 0 h 238"/>
                  <a:gd name="T52" fmla="*/ 740 w 794"/>
                  <a:gd name="T53"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94" h="238">
                    <a:moveTo>
                      <a:pt x="740" y="0"/>
                    </a:moveTo>
                    <a:lnTo>
                      <a:pt x="756" y="3"/>
                    </a:lnTo>
                    <a:lnTo>
                      <a:pt x="769" y="10"/>
                    </a:lnTo>
                    <a:lnTo>
                      <a:pt x="781" y="19"/>
                    </a:lnTo>
                    <a:lnTo>
                      <a:pt x="789" y="32"/>
                    </a:lnTo>
                    <a:lnTo>
                      <a:pt x="793" y="48"/>
                    </a:lnTo>
                    <a:lnTo>
                      <a:pt x="794" y="63"/>
                    </a:lnTo>
                    <a:lnTo>
                      <a:pt x="791" y="79"/>
                    </a:lnTo>
                    <a:lnTo>
                      <a:pt x="784" y="92"/>
                    </a:lnTo>
                    <a:lnTo>
                      <a:pt x="773" y="103"/>
                    </a:lnTo>
                    <a:lnTo>
                      <a:pt x="761" y="111"/>
                    </a:lnTo>
                    <a:lnTo>
                      <a:pt x="746" y="116"/>
                    </a:lnTo>
                    <a:lnTo>
                      <a:pt x="69" y="238"/>
                    </a:lnTo>
                    <a:lnTo>
                      <a:pt x="54" y="238"/>
                    </a:lnTo>
                    <a:lnTo>
                      <a:pt x="38" y="234"/>
                    </a:lnTo>
                    <a:lnTo>
                      <a:pt x="25" y="227"/>
                    </a:lnTo>
                    <a:lnTo>
                      <a:pt x="14" y="218"/>
                    </a:lnTo>
                    <a:lnTo>
                      <a:pt x="5" y="205"/>
                    </a:lnTo>
                    <a:lnTo>
                      <a:pt x="0" y="189"/>
                    </a:lnTo>
                    <a:lnTo>
                      <a:pt x="0" y="174"/>
                    </a:lnTo>
                    <a:lnTo>
                      <a:pt x="3" y="159"/>
                    </a:lnTo>
                    <a:lnTo>
                      <a:pt x="11" y="145"/>
                    </a:lnTo>
                    <a:lnTo>
                      <a:pt x="21" y="134"/>
                    </a:lnTo>
                    <a:lnTo>
                      <a:pt x="33" y="126"/>
                    </a:lnTo>
                    <a:lnTo>
                      <a:pt x="49" y="122"/>
                    </a:lnTo>
                    <a:lnTo>
                      <a:pt x="725" y="0"/>
                    </a:lnTo>
                    <a:lnTo>
                      <a:pt x="7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5" name="Group 4"/>
          <p:cNvGrpSpPr/>
          <p:nvPr/>
        </p:nvGrpSpPr>
        <p:grpSpPr>
          <a:xfrm>
            <a:off x="1586918" y="3919034"/>
            <a:ext cx="3661738" cy="1977280"/>
            <a:chOff x="1586918" y="3919034"/>
            <a:chExt cx="3661738" cy="1977280"/>
          </a:xfrm>
        </p:grpSpPr>
        <p:sp>
          <p:nvSpPr>
            <p:cNvPr id="18" name="Rectangle 17"/>
            <p:cNvSpPr/>
            <p:nvPr/>
          </p:nvSpPr>
          <p:spPr>
            <a:xfrm>
              <a:off x="2006044" y="4875074"/>
              <a:ext cx="2696572" cy="461665"/>
            </a:xfrm>
            <a:prstGeom prst="rect">
              <a:avLst/>
            </a:prstGeom>
          </p:spPr>
          <p:txBody>
            <a:bodyPr wrap="none">
              <a:spAutoFit/>
            </a:bodyPr>
            <a:lstStyle/>
            <a:p>
              <a:pPr algn="ctr"/>
              <a:r>
                <a:rPr lang="en-US" sz="2400" b="1" cap="all" dirty="0" smtClean="0">
                  <a:solidFill>
                    <a:schemeClr val="accent4"/>
                  </a:solidFill>
                  <a:latin typeface="Arial" panose="020B0604020202020204" pitchFamily="34" charset="0"/>
                  <a:cs typeface="Arial" panose="020B0604020202020204" pitchFamily="34" charset="0"/>
                </a:rPr>
                <a:t>opportunities</a:t>
              </a:r>
              <a:endParaRPr lang="en-US" sz="2400" b="1" cap="all" dirty="0">
                <a:solidFill>
                  <a:schemeClr val="accent4"/>
                </a:solidFill>
                <a:latin typeface="Arial" panose="020B0604020202020204" pitchFamily="34" charset="0"/>
                <a:cs typeface="Arial" panose="020B0604020202020204" pitchFamily="34" charset="0"/>
              </a:endParaRPr>
            </a:p>
          </p:txBody>
        </p:sp>
        <p:sp>
          <p:nvSpPr>
            <p:cNvPr id="19" name="Rectangle 18"/>
            <p:cNvSpPr/>
            <p:nvPr/>
          </p:nvSpPr>
          <p:spPr>
            <a:xfrm>
              <a:off x="1586918" y="5311539"/>
              <a:ext cx="3661738" cy="584775"/>
            </a:xfrm>
            <a:prstGeom prst="rect">
              <a:avLst/>
            </a:prstGeom>
          </p:spPr>
          <p:txBody>
            <a:bodyPr wrap="square">
              <a:spAutoFit/>
            </a:bodyPr>
            <a:lstStyle/>
            <a:p>
              <a:pPr algn="ctr"/>
              <a:r>
                <a:rPr lang="en-US" sz="1600" dirty="0">
                  <a:solidFill>
                    <a:schemeClr val="tx2"/>
                  </a:solidFill>
                  <a:latin typeface="Arial" panose="020B0604020202020204" pitchFamily="34" charset="0"/>
                  <a:cs typeface="Arial" panose="020B0604020202020204" pitchFamily="34" charset="0"/>
                </a:rPr>
                <a:t>An industry opportunity that the company can take advantage of</a:t>
              </a:r>
            </a:p>
          </p:txBody>
        </p:sp>
        <p:sp>
          <p:nvSpPr>
            <p:cNvPr id="33" name="Freeform 18"/>
            <p:cNvSpPr>
              <a:spLocks noEditPoints="1"/>
            </p:cNvSpPr>
            <p:nvPr/>
          </p:nvSpPr>
          <p:spPr bwMode="auto">
            <a:xfrm>
              <a:off x="2989233" y="3919034"/>
              <a:ext cx="730130" cy="769937"/>
            </a:xfrm>
            <a:custGeom>
              <a:avLst/>
              <a:gdLst>
                <a:gd name="T0" fmla="*/ 2538 w 3385"/>
                <a:gd name="T1" fmla="*/ 396 h 3457"/>
                <a:gd name="T2" fmla="*/ 2415 w 3385"/>
                <a:gd name="T3" fmla="*/ 451 h 3457"/>
                <a:gd name="T4" fmla="*/ 2322 w 3385"/>
                <a:gd name="T5" fmla="*/ 546 h 3457"/>
                <a:gd name="T6" fmla="*/ 2267 w 3385"/>
                <a:gd name="T7" fmla="*/ 672 h 3457"/>
                <a:gd name="T8" fmla="*/ 2259 w 3385"/>
                <a:gd name="T9" fmla="*/ 817 h 3457"/>
                <a:gd name="T10" fmla="*/ 2299 w 3385"/>
                <a:gd name="T11" fmla="*/ 951 h 3457"/>
                <a:gd name="T12" fmla="*/ 2380 w 3385"/>
                <a:gd name="T13" fmla="*/ 1057 h 3457"/>
                <a:gd name="T14" fmla="*/ 2495 w 3385"/>
                <a:gd name="T15" fmla="*/ 1127 h 3457"/>
                <a:gd name="T16" fmla="*/ 2632 w 3385"/>
                <a:gd name="T17" fmla="*/ 1152 h 3457"/>
                <a:gd name="T18" fmla="*/ 2771 w 3385"/>
                <a:gd name="T19" fmla="*/ 1127 h 3457"/>
                <a:gd name="T20" fmla="*/ 2885 w 3385"/>
                <a:gd name="T21" fmla="*/ 1057 h 3457"/>
                <a:gd name="T22" fmla="*/ 2965 w 3385"/>
                <a:gd name="T23" fmla="*/ 951 h 3457"/>
                <a:gd name="T24" fmla="*/ 3006 w 3385"/>
                <a:gd name="T25" fmla="*/ 817 h 3457"/>
                <a:gd name="T26" fmla="*/ 2997 w 3385"/>
                <a:gd name="T27" fmla="*/ 672 h 3457"/>
                <a:gd name="T28" fmla="*/ 2942 w 3385"/>
                <a:gd name="T29" fmla="*/ 546 h 3457"/>
                <a:gd name="T30" fmla="*/ 2850 w 3385"/>
                <a:gd name="T31" fmla="*/ 451 h 3457"/>
                <a:gd name="T32" fmla="*/ 2727 w 3385"/>
                <a:gd name="T33" fmla="*/ 396 h 3457"/>
                <a:gd name="T34" fmla="*/ 2319 w 3385"/>
                <a:gd name="T35" fmla="*/ 0 h 3457"/>
                <a:gd name="T36" fmla="*/ 2563 w 3385"/>
                <a:gd name="T37" fmla="*/ 29 h 3457"/>
                <a:gd name="T38" fmla="*/ 2788 w 3385"/>
                <a:gd name="T39" fmla="*/ 110 h 3457"/>
                <a:gd name="T40" fmla="*/ 2986 w 3385"/>
                <a:gd name="T41" fmla="*/ 238 h 3457"/>
                <a:gd name="T42" fmla="*/ 3151 w 3385"/>
                <a:gd name="T43" fmla="*/ 408 h 3457"/>
                <a:gd name="T44" fmla="*/ 3277 w 3385"/>
                <a:gd name="T45" fmla="*/ 610 h 3457"/>
                <a:gd name="T46" fmla="*/ 3356 w 3385"/>
                <a:gd name="T47" fmla="*/ 838 h 3457"/>
                <a:gd name="T48" fmla="*/ 3385 w 3385"/>
                <a:gd name="T49" fmla="*/ 1088 h 3457"/>
                <a:gd name="T50" fmla="*/ 3356 w 3385"/>
                <a:gd name="T51" fmla="*/ 1338 h 3457"/>
                <a:gd name="T52" fmla="*/ 3277 w 3385"/>
                <a:gd name="T53" fmla="*/ 1567 h 3457"/>
                <a:gd name="T54" fmla="*/ 3151 w 3385"/>
                <a:gd name="T55" fmla="*/ 1770 h 3457"/>
                <a:gd name="T56" fmla="*/ 2986 w 3385"/>
                <a:gd name="T57" fmla="*/ 1938 h 3457"/>
                <a:gd name="T58" fmla="*/ 2788 w 3385"/>
                <a:gd name="T59" fmla="*/ 2067 h 3457"/>
                <a:gd name="T60" fmla="*/ 2563 w 3385"/>
                <a:gd name="T61" fmla="*/ 2148 h 3457"/>
                <a:gd name="T62" fmla="*/ 2319 w 3385"/>
                <a:gd name="T63" fmla="*/ 2177 h 3457"/>
                <a:gd name="T64" fmla="*/ 2122 w 3385"/>
                <a:gd name="T65" fmla="*/ 2159 h 3457"/>
                <a:gd name="T66" fmla="*/ 1943 w 3385"/>
                <a:gd name="T67" fmla="*/ 2112 h 3457"/>
                <a:gd name="T68" fmla="*/ 1003 w 3385"/>
                <a:gd name="T69" fmla="*/ 3073 h 3457"/>
                <a:gd name="T70" fmla="*/ 0 w 3385"/>
                <a:gd name="T71" fmla="*/ 3457 h 3457"/>
                <a:gd name="T72" fmla="*/ 1295 w 3385"/>
                <a:gd name="T73" fmla="*/ 1395 h 3457"/>
                <a:gd name="T74" fmla="*/ 1256 w 3385"/>
                <a:gd name="T75" fmla="*/ 1165 h 3457"/>
                <a:gd name="T76" fmla="*/ 1266 w 3385"/>
                <a:gd name="T77" fmla="*/ 920 h 3457"/>
                <a:gd name="T78" fmla="*/ 1329 w 3385"/>
                <a:gd name="T79" fmla="*/ 683 h 3457"/>
                <a:gd name="T80" fmla="*/ 1441 w 3385"/>
                <a:gd name="T81" fmla="*/ 471 h 3457"/>
                <a:gd name="T82" fmla="*/ 1594 w 3385"/>
                <a:gd name="T83" fmla="*/ 291 h 3457"/>
                <a:gd name="T84" fmla="*/ 1780 w 3385"/>
                <a:gd name="T85" fmla="*/ 148 h 3457"/>
                <a:gd name="T86" fmla="*/ 1998 w 3385"/>
                <a:gd name="T87" fmla="*/ 51 h 3457"/>
                <a:gd name="T88" fmla="*/ 2236 w 3385"/>
                <a:gd name="T89" fmla="*/ 3 h 3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85" h="3457">
                  <a:moveTo>
                    <a:pt x="2632" y="383"/>
                  </a:moveTo>
                  <a:lnTo>
                    <a:pt x="2584" y="387"/>
                  </a:lnTo>
                  <a:lnTo>
                    <a:pt x="2538" y="396"/>
                  </a:lnTo>
                  <a:lnTo>
                    <a:pt x="2495" y="409"/>
                  </a:lnTo>
                  <a:lnTo>
                    <a:pt x="2453" y="428"/>
                  </a:lnTo>
                  <a:lnTo>
                    <a:pt x="2415" y="451"/>
                  </a:lnTo>
                  <a:lnTo>
                    <a:pt x="2380" y="479"/>
                  </a:lnTo>
                  <a:lnTo>
                    <a:pt x="2349" y="510"/>
                  </a:lnTo>
                  <a:lnTo>
                    <a:pt x="2322" y="546"/>
                  </a:lnTo>
                  <a:lnTo>
                    <a:pt x="2299" y="585"/>
                  </a:lnTo>
                  <a:lnTo>
                    <a:pt x="2281" y="628"/>
                  </a:lnTo>
                  <a:lnTo>
                    <a:pt x="2267" y="672"/>
                  </a:lnTo>
                  <a:lnTo>
                    <a:pt x="2259" y="719"/>
                  </a:lnTo>
                  <a:lnTo>
                    <a:pt x="2256" y="768"/>
                  </a:lnTo>
                  <a:lnTo>
                    <a:pt x="2259" y="817"/>
                  </a:lnTo>
                  <a:lnTo>
                    <a:pt x="2267" y="865"/>
                  </a:lnTo>
                  <a:lnTo>
                    <a:pt x="2281" y="910"/>
                  </a:lnTo>
                  <a:lnTo>
                    <a:pt x="2299" y="951"/>
                  </a:lnTo>
                  <a:lnTo>
                    <a:pt x="2322" y="990"/>
                  </a:lnTo>
                  <a:lnTo>
                    <a:pt x="2349" y="1026"/>
                  </a:lnTo>
                  <a:lnTo>
                    <a:pt x="2380" y="1057"/>
                  </a:lnTo>
                  <a:lnTo>
                    <a:pt x="2415" y="1085"/>
                  </a:lnTo>
                  <a:lnTo>
                    <a:pt x="2453" y="1108"/>
                  </a:lnTo>
                  <a:lnTo>
                    <a:pt x="2495" y="1127"/>
                  </a:lnTo>
                  <a:lnTo>
                    <a:pt x="2538" y="1141"/>
                  </a:lnTo>
                  <a:lnTo>
                    <a:pt x="2584" y="1150"/>
                  </a:lnTo>
                  <a:lnTo>
                    <a:pt x="2632" y="1152"/>
                  </a:lnTo>
                  <a:lnTo>
                    <a:pt x="2680" y="1150"/>
                  </a:lnTo>
                  <a:lnTo>
                    <a:pt x="2727" y="1141"/>
                  </a:lnTo>
                  <a:lnTo>
                    <a:pt x="2771" y="1127"/>
                  </a:lnTo>
                  <a:lnTo>
                    <a:pt x="2811" y="1108"/>
                  </a:lnTo>
                  <a:lnTo>
                    <a:pt x="2850" y="1085"/>
                  </a:lnTo>
                  <a:lnTo>
                    <a:pt x="2885" y="1057"/>
                  </a:lnTo>
                  <a:lnTo>
                    <a:pt x="2915" y="1026"/>
                  </a:lnTo>
                  <a:lnTo>
                    <a:pt x="2942" y="990"/>
                  </a:lnTo>
                  <a:lnTo>
                    <a:pt x="2965" y="951"/>
                  </a:lnTo>
                  <a:lnTo>
                    <a:pt x="2984" y="910"/>
                  </a:lnTo>
                  <a:lnTo>
                    <a:pt x="2997" y="865"/>
                  </a:lnTo>
                  <a:lnTo>
                    <a:pt x="3006" y="817"/>
                  </a:lnTo>
                  <a:lnTo>
                    <a:pt x="3008" y="768"/>
                  </a:lnTo>
                  <a:lnTo>
                    <a:pt x="3006" y="719"/>
                  </a:lnTo>
                  <a:lnTo>
                    <a:pt x="2997" y="672"/>
                  </a:lnTo>
                  <a:lnTo>
                    <a:pt x="2984" y="628"/>
                  </a:lnTo>
                  <a:lnTo>
                    <a:pt x="2965" y="585"/>
                  </a:lnTo>
                  <a:lnTo>
                    <a:pt x="2942" y="546"/>
                  </a:lnTo>
                  <a:lnTo>
                    <a:pt x="2915" y="510"/>
                  </a:lnTo>
                  <a:lnTo>
                    <a:pt x="2885" y="479"/>
                  </a:lnTo>
                  <a:lnTo>
                    <a:pt x="2850" y="451"/>
                  </a:lnTo>
                  <a:lnTo>
                    <a:pt x="2811" y="428"/>
                  </a:lnTo>
                  <a:lnTo>
                    <a:pt x="2771" y="409"/>
                  </a:lnTo>
                  <a:lnTo>
                    <a:pt x="2727" y="396"/>
                  </a:lnTo>
                  <a:lnTo>
                    <a:pt x="2680" y="387"/>
                  </a:lnTo>
                  <a:lnTo>
                    <a:pt x="2632" y="383"/>
                  </a:lnTo>
                  <a:close/>
                  <a:moveTo>
                    <a:pt x="2319" y="0"/>
                  </a:moveTo>
                  <a:lnTo>
                    <a:pt x="2403" y="3"/>
                  </a:lnTo>
                  <a:lnTo>
                    <a:pt x="2484" y="13"/>
                  </a:lnTo>
                  <a:lnTo>
                    <a:pt x="2563" y="29"/>
                  </a:lnTo>
                  <a:lnTo>
                    <a:pt x="2641" y="51"/>
                  </a:lnTo>
                  <a:lnTo>
                    <a:pt x="2716" y="78"/>
                  </a:lnTo>
                  <a:lnTo>
                    <a:pt x="2788" y="110"/>
                  </a:lnTo>
                  <a:lnTo>
                    <a:pt x="2857" y="148"/>
                  </a:lnTo>
                  <a:lnTo>
                    <a:pt x="2923" y="191"/>
                  </a:lnTo>
                  <a:lnTo>
                    <a:pt x="2986" y="238"/>
                  </a:lnTo>
                  <a:lnTo>
                    <a:pt x="3045" y="291"/>
                  </a:lnTo>
                  <a:lnTo>
                    <a:pt x="3100" y="348"/>
                  </a:lnTo>
                  <a:lnTo>
                    <a:pt x="3151" y="408"/>
                  </a:lnTo>
                  <a:lnTo>
                    <a:pt x="3198" y="471"/>
                  </a:lnTo>
                  <a:lnTo>
                    <a:pt x="3239" y="538"/>
                  </a:lnTo>
                  <a:lnTo>
                    <a:pt x="3277" y="610"/>
                  </a:lnTo>
                  <a:lnTo>
                    <a:pt x="3308" y="683"/>
                  </a:lnTo>
                  <a:lnTo>
                    <a:pt x="3336" y="759"/>
                  </a:lnTo>
                  <a:lnTo>
                    <a:pt x="3356" y="838"/>
                  </a:lnTo>
                  <a:lnTo>
                    <a:pt x="3373" y="920"/>
                  </a:lnTo>
                  <a:lnTo>
                    <a:pt x="3381" y="1003"/>
                  </a:lnTo>
                  <a:lnTo>
                    <a:pt x="3385" y="1088"/>
                  </a:lnTo>
                  <a:lnTo>
                    <a:pt x="3381" y="1173"/>
                  </a:lnTo>
                  <a:lnTo>
                    <a:pt x="3373" y="1257"/>
                  </a:lnTo>
                  <a:lnTo>
                    <a:pt x="3356" y="1338"/>
                  </a:lnTo>
                  <a:lnTo>
                    <a:pt x="3336" y="1417"/>
                  </a:lnTo>
                  <a:lnTo>
                    <a:pt x="3308" y="1493"/>
                  </a:lnTo>
                  <a:lnTo>
                    <a:pt x="3277" y="1567"/>
                  </a:lnTo>
                  <a:lnTo>
                    <a:pt x="3239" y="1638"/>
                  </a:lnTo>
                  <a:lnTo>
                    <a:pt x="3198" y="1705"/>
                  </a:lnTo>
                  <a:lnTo>
                    <a:pt x="3151" y="1770"/>
                  </a:lnTo>
                  <a:lnTo>
                    <a:pt x="3100" y="1830"/>
                  </a:lnTo>
                  <a:lnTo>
                    <a:pt x="3045" y="1886"/>
                  </a:lnTo>
                  <a:lnTo>
                    <a:pt x="2986" y="1938"/>
                  </a:lnTo>
                  <a:lnTo>
                    <a:pt x="2923" y="1985"/>
                  </a:lnTo>
                  <a:lnTo>
                    <a:pt x="2857" y="2029"/>
                  </a:lnTo>
                  <a:lnTo>
                    <a:pt x="2788" y="2067"/>
                  </a:lnTo>
                  <a:lnTo>
                    <a:pt x="2716" y="2099"/>
                  </a:lnTo>
                  <a:lnTo>
                    <a:pt x="2641" y="2127"/>
                  </a:lnTo>
                  <a:lnTo>
                    <a:pt x="2563" y="2148"/>
                  </a:lnTo>
                  <a:lnTo>
                    <a:pt x="2484" y="2164"/>
                  </a:lnTo>
                  <a:lnTo>
                    <a:pt x="2403" y="2174"/>
                  </a:lnTo>
                  <a:lnTo>
                    <a:pt x="2319" y="2177"/>
                  </a:lnTo>
                  <a:lnTo>
                    <a:pt x="2251" y="2175"/>
                  </a:lnTo>
                  <a:lnTo>
                    <a:pt x="2186" y="2169"/>
                  </a:lnTo>
                  <a:lnTo>
                    <a:pt x="2122" y="2159"/>
                  </a:lnTo>
                  <a:lnTo>
                    <a:pt x="2060" y="2147"/>
                  </a:lnTo>
                  <a:lnTo>
                    <a:pt x="2000" y="2131"/>
                  </a:lnTo>
                  <a:lnTo>
                    <a:pt x="1943" y="2112"/>
                  </a:lnTo>
                  <a:lnTo>
                    <a:pt x="1378" y="2689"/>
                  </a:lnTo>
                  <a:lnTo>
                    <a:pt x="1003" y="2689"/>
                  </a:lnTo>
                  <a:lnTo>
                    <a:pt x="1003" y="3073"/>
                  </a:lnTo>
                  <a:lnTo>
                    <a:pt x="627" y="3073"/>
                  </a:lnTo>
                  <a:lnTo>
                    <a:pt x="627" y="3457"/>
                  </a:lnTo>
                  <a:lnTo>
                    <a:pt x="0" y="3457"/>
                  </a:lnTo>
                  <a:lnTo>
                    <a:pt x="0" y="2817"/>
                  </a:lnTo>
                  <a:lnTo>
                    <a:pt x="1316" y="1472"/>
                  </a:lnTo>
                  <a:lnTo>
                    <a:pt x="1295" y="1395"/>
                  </a:lnTo>
                  <a:lnTo>
                    <a:pt x="1278" y="1319"/>
                  </a:lnTo>
                  <a:lnTo>
                    <a:pt x="1265" y="1242"/>
                  </a:lnTo>
                  <a:lnTo>
                    <a:pt x="1256" y="1165"/>
                  </a:lnTo>
                  <a:lnTo>
                    <a:pt x="1254" y="1088"/>
                  </a:lnTo>
                  <a:lnTo>
                    <a:pt x="1256" y="1003"/>
                  </a:lnTo>
                  <a:lnTo>
                    <a:pt x="1266" y="920"/>
                  </a:lnTo>
                  <a:lnTo>
                    <a:pt x="1281" y="838"/>
                  </a:lnTo>
                  <a:lnTo>
                    <a:pt x="1303" y="759"/>
                  </a:lnTo>
                  <a:lnTo>
                    <a:pt x="1329" y="683"/>
                  </a:lnTo>
                  <a:lnTo>
                    <a:pt x="1362" y="610"/>
                  </a:lnTo>
                  <a:lnTo>
                    <a:pt x="1399" y="538"/>
                  </a:lnTo>
                  <a:lnTo>
                    <a:pt x="1441" y="471"/>
                  </a:lnTo>
                  <a:lnTo>
                    <a:pt x="1488" y="408"/>
                  </a:lnTo>
                  <a:lnTo>
                    <a:pt x="1538" y="348"/>
                  </a:lnTo>
                  <a:lnTo>
                    <a:pt x="1594" y="291"/>
                  </a:lnTo>
                  <a:lnTo>
                    <a:pt x="1653" y="238"/>
                  </a:lnTo>
                  <a:lnTo>
                    <a:pt x="1715" y="191"/>
                  </a:lnTo>
                  <a:lnTo>
                    <a:pt x="1780" y="148"/>
                  </a:lnTo>
                  <a:lnTo>
                    <a:pt x="1850" y="110"/>
                  </a:lnTo>
                  <a:lnTo>
                    <a:pt x="1922" y="78"/>
                  </a:lnTo>
                  <a:lnTo>
                    <a:pt x="1998" y="51"/>
                  </a:lnTo>
                  <a:lnTo>
                    <a:pt x="2074" y="29"/>
                  </a:lnTo>
                  <a:lnTo>
                    <a:pt x="2154" y="13"/>
                  </a:lnTo>
                  <a:lnTo>
                    <a:pt x="2236" y="3"/>
                  </a:lnTo>
                  <a:lnTo>
                    <a:pt x="231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7382185" y="3947975"/>
            <a:ext cx="3204016" cy="1948339"/>
            <a:chOff x="7382185" y="3947975"/>
            <a:chExt cx="3204016" cy="1948339"/>
          </a:xfrm>
        </p:grpSpPr>
        <p:sp>
          <p:nvSpPr>
            <p:cNvPr id="20" name="Rectangle 19"/>
            <p:cNvSpPr/>
            <p:nvPr/>
          </p:nvSpPr>
          <p:spPr>
            <a:xfrm>
              <a:off x="8147136" y="4875074"/>
              <a:ext cx="1615763" cy="461665"/>
            </a:xfrm>
            <a:prstGeom prst="rect">
              <a:avLst/>
            </a:prstGeom>
          </p:spPr>
          <p:txBody>
            <a:bodyPr wrap="none">
              <a:spAutoFit/>
            </a:bodyPr>
            <a:lstStyle/>
            <a:p>
              <a:pPr algn="ctr"/>
              <a:r>
                <a:rPr lang="en-US" sz="2400" b="1" cap="all" dirty="0" smtClean="0">
                  <a:solidFill>
                    <a:schemeClr val="accent5"/>
                  </a:solidFill>
                  <a:latin typeface="Arial" panose="020B0604020202020204" pitchFamily="34" charset="0"/>
                  <a:cs typeface="Arial" panose="020B0604020202020204" pitchFamily="34" charset="0"/>
                </a:rPr>
                <a:t>threats</a:t>
              </a:r>
              <a:endParaRPr lang="en-US" sz="2400" b="1" cap="all" dirty="0">
                <a:solidFill>
                  <a:schemeClr val="accent5"/>
                </a:solidFill>
                <a:latin typeface="Arial" panose="020B0604020202020204" pitchFamily="34" charset="0"/>
                <a:cs typeface="Arial" panose="020B0604020202020204" pitchFamily="34" charset="0"/>
              </a:endParaRPr>
            </a:p>
          </p:txBody>
        </p:sp>
        <p:sp>
          <p:nvSpPr>
            <p:cNvPr id="21" name="Rectangle 20"/>
            <p:cNvSpPr/>
            <p:nvPr/>
          </p:nvSpPr>
          <p:spPr>
            <a:xfrm>
              <a:off x="7382185" y="5311539"/>
              <a:ext cx="3204016" cy="584775"/>
            </a:xfrm>
            <a:prstGeom prst="rect">
              <a:avLst/>
            </a:prstGeom>
          </p:spPr>
          <p:txBody>
            <a:bodyPr wrap="square">
              <a:spAutoFit/>
            </a:bodyPr>
            <a:lstStyle/>
            <a:p>
              <a:pPr algn="ctr"/>
              <a:r>
                <a:rPr lang="en-US" sz="1600" dirty="0">
                  <a:solidFill>
                    <a:schemeClr val="tx2"/>
                  </a:solidFill>
                  <a:latin typeface="Arial" panose="020B0604020202020204" pitchFamily="34" charset="0"/>
                  <a:cs typeface="Arial" panose="020B0604020202020204" pitchFamily="34" charset="0"/>
                </a:rPr>
                <a:t>An industry trend that the company can’t take advantage of</a:t>
              </a:r>
            </a:p>
          </p:txBody>
        </p:sp>
        <p:grpSp>
          <p:nvGrpSpPr>
            <p:cNvPr id="35" name="Group 21"/>
            <p:cNvGrpSpPr>
              <a:grpSpLocks noChangeAspect="1"/>
            </p:cNvGrpSpPr>
            <p:nvPr/>
          </p:nvGrpSpPr>
          <p:grpSpPr bwMode="auto">
            <a:xfrm>
              <a:off x="8549702" y="3947975"/>
              <a:ext cx="806843" cy="767990"/>
              <a:chOff x="242" y="610"/>
              <a:chExt cx="623" cy="593"/>
            </a:xfrm>
            <a:solidFill>
              <a:schemeClr val="accent5"/>
            </a:solidFill>
          </p:grpSpPr>
          <p:sp>
            <p:nvSpPr>
              <p:cNvPr id="38" name="Freeform 23"/>
              <p:cNvSpPr>
                <a:spLocks noEditPoints="1"/>
              </p:cNvSpPr>
              <p:nvPr/>
            </p:nvSpPr>
            <p:spPr bwMode="auto">
              <a:xfrm>
                <a:off x="242" y="732"/>
                <a:ext cx="501" cy="471"/>
              </a:xfrm>
              <a:custGeom>
                <a:avLst/>
                <a:gdLst>
                  <a:gd name="T0" fmla="*/ 728 w 3004"/>
                  <a:gd name="T1" fmla="*/ 747 h 2824"/>
                  <a:gd name="T2" fmla="*/ 532 w 3004"/>
                  <a:gd name="T3" fmla="*/ 918 h 2824"/>
                  <a:gd name="T4" fmla="*/ 370 w 3004"/>
                  <a:gd name="T5" fmla="*/ 1178 h 2824"/>
                  <a:gd name="T6" fmla="*/ 297 w 3004"/>
                  <a:gd name="T7" fmla="*/ 1476 h 2824"/>
                  <a:gd name="T8" fmla="*/ 320 w 3004"/>
                  <a:gd name="T9" fmla="*/ 1639 h 2824"/>
                  <a:gd name="T10" fmla="*/ 416 w 3004"/>
                  <a:gd name="T11" fmla="*/ 1704 h 2824"/>
                  <a:gd name="T12" fmla="*/ 533 w 3004"/>
                  <a:gd name="T13" fmla="*/ 1681 h 2824"/>
                  <a:gd name="T14" fmla="*/ 598 w 3004"/>
                  <a:gd name="T15" fmla="*/ 1585 h 2824"/>
                  <a:gd name="T16" fmla="*/ 629 w 3004"/>
                  <a:gd name="T17" fmla="*/ 1365 h 2824"/>
                  <a:gd name="T18" fmla="*/ 744 w 3004"/>
                  <a:gd name="T19" fmla="*/ 1143 h 2824"/>
                  <a:gd name="T20" fmla="*/ 903 w 3004"/>
                  <a:gd name="T21" fmla="*/ 992 h 2824"/>
                  <a:gd name="T22" fmla="*/ 946 w 3004"/>
                  <a:gd name="T23" fmla="*/ 898 h 2824"/>
                  <a:gd name="T24" fmla="*/ 918 w 3004"/>
                  <a:gd name="T25" fmla="*/ 797 h 2824"/>
                  <a:gd name="T26" fmla="*/ 832 w 3004"/>
                  <a:gd name="T27" fmla="*/ 738 h 2824"/>
                  <a:gd name="T28" fmla="*/ 2946 w 3004"/>
                  <a:gd name="T29" fmla="*/ 9 h 2824"/>
                  <a:gd name="T30" fmla="*/ 2997 w 3004"/>
                  <a:gd name="T31" fmla="*/ 63 h 2824"/>
                  <a:gd name="T32" fmla="*/ 2999 w 3004"/>
                  <a:gd name="T33" fmla="*/ 132 h 2824"/>
                  <a:gd name="T34" fmla="*/ 2946 w 3004"/>
                  <a:gd name="T35" fmla="*/ 171 h 2824"/>
                  <a:gd name="T36" fmla="*/ 2851 w 3004"/>
                  <a:gd name="T37" fmla="*/ 176 h 2824"/>
                  <a:gd name="T38" fmla="*/ 2801 w 3004"/>
                  <a:gd name="T39" fmla="*/ 224 h 2824"/>
                  <a:gd name="T40" fmla="*/ 2783 w 3004"/>
                  <a:gd name="T41" fmla="*/ 308 h 2824"/>
                  <a:gd name="T42" fmla="*/ 2766 w 3004"/>
                  <a:gd name="T43" fmla="*/ 428 h 2824"/>
                  <a:gd name="T44" fmla="*/ 2718 w 3004"/>
                  <a:gd name="T45" fmla="*/ 561 h 2824"/>
                  <a:gd name="T46" fmla="*/ 2605 w 3004"/>
                  <a:gd name="T47" fmla="*/ 654 h 2824"/>
                  <a:gd name="T48" fmla="*/ 2461 w 3004"/>
                  <a:gd name="T49" fmla="*/ 671 h 2824"/>
                  <a:gd name="T50" fmla="*/ 2338 w 3004"/>
                  <a:gd name="T51" fmla="*/ 657 h 2824"/>
                  <a:gd name="T52" fmla="*/ 2471 w 3004"/>
                  <a:gd name="T53" fmla="*/ 883 h 2824"/>
                  <a:gd name="T54" fmla="*/ 2602 w 3004"/>
                  <a:gd name="T55" fmla="*/ 1227 h 2824"/>
                  <a:gd name="T56" fmla="*/ 2629 w 3004"/>
                  <a:gd name="T57" fmla="*/ 1611 h 2824"/>
                  <a:gd name="T58" fmla="*/ 2547 w 3004"/>
                  <a:gd name="T59" fmla="*/ 1981 h 2824"/>
                  <a:gd name="T60" fmla="*/ 2368 w 3004"/>
                  <a:gd name="T61" fmla="*/ 2302 h 2824"/>
                  <a:gd name="T62" fmla="*/ 2109 w 3004"/>
                  <a:gd name="T63" fmla="*/ 2561 h 2824"/>
                  <a:gd name="T64" fmla="*/ 1786 w 3004"/>
                  <a:gd name="T65" fmla="*/ 2740 h 2824"/>
                  <a:gd name="T66" fmla="*/ 1415 w 3004"/>
                  <a:gd name="T67" fmla="*/ 2821 h 2824"/>
                  <a:gd name="T68" fmla="*/ 1028 w 3004"/>
                  <a:gd name="T69" fmla="*/ 2793 h 2824"/>
                  <a:gd name="T70" fmla="*/ 678 w 3004"/>
                  <a:gd name="T71" fmla="*/ 2660 h 2824"/>
                  <a:gd name="T72" fmla="*/ 386 w 3004"/>
                  <a:gd name="T73" fmla="*/ 2441 h 2824"/>
                  <a:gd name="T74" fmla="*/ 165 w 3004"/>
                  <a:gd name="T75" fmla="*/ 2148 h 2824"/>
                  <a:gd name="T76" fmla="*/ 32 w 3004"/>
                  <a:gd name="T77" fmla="*/ 1800 h 2824"/>
                  <a:gd name="T78" fmla="*/ 3 w 3004"/>
                  <a:gd name="T79" fmla="*/ 1415 h 2824"/>
                  <a:gd name="T80" fmla="*/ 86 w 3004"/>
                  <a:gd name="T81" fmla="*/ 1045 h 2824"/>
                  <a:gd name="T82" fmla="*/ 265 w 3004"/>
                  <a:gd name="T83" fmla="*/ 723 h 2824"/>
                  <a:gd name="T84" fmla="*/ 524 w 3004"/>
                  <a:gd name="T85" fmla="*/ 464 h 2824"/>
                  <a:gd name="T86" fmla="*/ 848 w 3004"/>
                  <a:gd name="T87" fmla="*/ 287 h 2824"/>
                  <a:gd name="T88" fmla="*/ 1219 w 3004"/>
                  <a:gd name="T89" fmla="*/ 204 h 2824"/>
                  <a:gd name="T90" fmla="*/ 1600 w 3004"/>
                  <a:gd name="T91" fmla="*/ 231 h 2824"/>
                  <a:gd name="T92" fmla="*/ 1943 w 3004"/>
                  <a:gd name="T93" fmla="*/ 359 h 2824"/>
                  <a:gd name="T94" fmla="*/ 2201 w 3004"/>
                  <a:gd name="T95" fmla="*/ 497 h 2824"/>
                  <a:gd name="T96" fmla="*/ 2350 w 3004"/>
                  <a:gd name="T97" fmla="*/ 483 h 2824"/>
                  <a:gd name="T98" fmla="*/ 2426 w 3004"/>
                  <a:gd name="T99" fmla="*/ 497 h 2824"/>
                  <a:gd name="T100" fmla="*/ 2506 w 3004"/>
                  <a:gd name="T101" fmla="*/ 506 h 2824"/>
                  <a:gd name="T102" fmla="*/ 2571 w 3004"/>
                  <a:gd name="T103" fmla="*/ 479 h 2824"/>
                  <a:gd name="T104" fmla="*/ 2605 w 3004"/>
                  <a:gd name="T105" fmla="*/ 383 h 2824"/>
                  <a:gd name="T106" fmla="*/ 2630 w 3004"/>
                  <a:gd name="T107" fmla="*/ 259 h 2824"/>
                  <a:gd name="T108" fmla="*/ 2662 w 3004"/>
                  <a:gd name="T109" fmla="*/ 145 h 2824"/>
                  <a:gd name="T110" fmla="*/ 2718 w 3004"/>
                  <a:gd name="T111" fmla="*/ 55 h 2824"/>
                  <a:gd name="T112" fmla="*/ 2815 w 3004"/>
                  <a:gd name="T113" fmla="*/ 5 h 2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4" h="2824">
                    <a:moveTo>
                      <a:pt x="806" y="733"/>
                    </a:moveTo>
                    <a:lnTo>
                      <a:pt x="779" y="733"/>
                    </a:lnTo>
                    <a:lnTo>
                      <a:pt x="753" y="738"/>
                    </a:lnTo>
                    <a:lnTo>
                      <a:pt x="728" y="747"/>
                    </a:lnTo>
                    <a:lnTo>
                      <a:pt x="705" y="762"/>
                    </a:lnTo>
                    <a:lnTo>
                      <a:pt x="642" y="809"/>
                    </a:lnTo>
                    <a:lnTo>
                      <a:pt x="584" y="861"/>
                    </a:lnTo>
                    <a:lnTo>
                      <a:pt x="532" y="918"/>
                    </a:lnTo>
                    <a:lnTo>
                      <a:pt x="483" y="978"/>
                    </a:lnTo>
                    <a:lnTo>
                      <a:pt x="440" y="1042"/>
                    </a:lnTo>
                    <a:lnTo>
                      <a:pt x="403" y="1109"/>
                    </a:lnTo>
                    <a:lnTo>
                      <a:pt x="370" y="1178"/>
                    </a:lnTo>
                    <a:lnTo>
                      <a:pt x="344" y="1250"/>
                    </a:lnTo>
                    <a:lnTo>
                      <a:pt x="322" y="1324"/>
                    </a:lnTo>
                    <a:lnTo>
                      <a:pt x="306" y="1399"/>
                    </a:lnTo>
                    <a:lnTo>
                      <a:pt x="297" y="1476"/>
                    </a:lnTo>
                    <a:lnTo>
                      <a:pt x="294" y="1554"/>
                    </a:lnTo>
                    <a:lnTo>
                      <a:pt x="297" y="1585"/>
                    </a:lnTo>
                    <a:lnTo>
                      <a:pt x="306" y="1613"/>
                    </a:lnTo>
                    <a:lnTo>
                      <a:pt x="320" y="1639"/>
                    </a:lnTo>
                    <a:lnTo>
                      <a:pt x="339" y="1663"/>
                    </a:lnTo>
                    <a:lnTo>
                      <a:pt x="362" y="1681"/>
                    </a:lnTo>
                    <a:lnTo>
                      <a:pt x="388" y="1696"/>
                    </a:lnTo>
                    <a:lnTo>
                      <a:pt x="416" y="1704"/>
                    </a:lnTo>
                    <a:lnTo>
                      <a:pt x="448" y="1707"/>
                    </a:lnTo>
                    <a:lnTo>
                      <a:pt x="479" y="1704"/>
                    </a:lnTo>
                    <a:lnTo>
                      <a:pt x="507" y="1696"/>
                    </a:lnTo>
                    <a:lnTo>
                      <a:pt x="533" y="1681"/>
                    </a:lnTo>
                    <a:lnTo>
                      <a:pt x="556" y="1663"/>
                    </a:lnTo>
                    <a:lnTo>
                      <a:pt x="575" y="1639"/>
                    </a:lnTo>
                    <a:lnTo>
                      <a:pt x="589" y="1613"/>
                    </a:lnTo>
                    <a:lnTo>
                      <a:pt x="598" y="1585"/>
                    </a:lnTo>
                    <a:lnTo>
                      <a:pt x="601" y="1554"/>
                    </a:lnTo>
                    <a:lnTo>
                      <a:pt x="605" y="1490"/>
                    </a:lnTo>
                    <a:lnTo>
                      <a:pt x="614" y="1427"/>
                    </a:lnTo>
                    <a:lnTo>
                      <a:pt x="629" y="1365"/>
                    </a:lnTo>
                    <a:lnTo>
                      <a:pt x="650" y="1306"/>
                    </a:lnTo>
                    <a:lnTo>
                      <a:pt x="676" y="1249"/>
                    </a:lnTo>
                    <a:lnTo>
                      <a:pt x="707" y="1194"/>
                    </a:lnTo>
                    <a:lnTo>
                      <a:pt x="744" y="1143"/>
                    </a:lnTo>
                    <a:lnTo>
                      <a:pt x="785" y="1094"/>
                    </a:lnTo>
                    <a:lnTo>
                      <a:pt x="832" y="1050"/>
                    </a:lnTo>
                    <a:lnTo>
                      <a:pt x="883" y="1010"/>
                    </a:lnTo>
                    <a:lnTo>
                      <a:pt x="903" y="992"/>
                    </a:lnTo>
                    <a:lnTo>
                      <a:pt x="920" y="972"/>
                    </a:lnTo>
                    <a:lnTo>
                      <a:pt x="934" y="948"/>
                    </a:lnTo>
                    <a:lnTo>
                      <a:pt x="942" y="923"/>
                    </a:lnTo>
                    <a:lnTo>
                      <a:pt x="946" y="898"/>
                    </a:lnTo>
                    <a:lnTo>
                      <a:pt x="946" y="872"/>
                    </a:lnTo>
                    <a:lnTo>
                      <a:pt x="942" y="846"/>
                    </a:lnTo>
                    <a:lnTo>
                      <a:pt x="933" y="820"/>
                    </a:lnTo>
                    <a:lnTo>
                      <a:pt x="918" y="797"/>
                    </a:lnTo>
                    <a:lnTo>
                      <a:pt x="900" y="776"/>
                    </a:lnTo>
                    <a:lnTo>
                      <a:pt x="879" y="759"/>
                    </a:lnTo>
                    <a:lnTo>
                      <a:pt x="857" y="746"/>
                    </a:lnTo>
                    <a:lnTo>
                      <a:pt x="832" y="738"/>
                    </a:lnTo>
                    <a:lnTo>
                      <a:pt x="806" y="733"/>
                    </a:lnTo>
                    <a:close/>
                    <a:moveTo>
                      <a:pt x="2884" y="0"/>
                    </a:moveTo>
                    <a:lnTo>
                      <a:pt x="2925" y="4"/>
                    </a:lnTo>
                    <a:lnTo>
                      <a:pt x="2946" y="9"/>
                    </a:lnTo>
                    <a:lnTo>
                      <a:pt x="2963" y="18"/>
                    </a:lnTo>
                    <a:lnTo>
                      <a:pt x="2978" y="31"/>
                    </a:lnTo>
                    <a:lnTo>
                      <a:pt x="2990" y="46"/>
                    </a:lnTo>
                    <a:lnTo>
                      <a:pt x="2997" y="63"/>
                    </a:lnTo>
                    <a:lnTo>
                      <a:pt x="3003" y="80"/>
                    </a:lnTo>
                    <a:lnTo>
                      <a:pt x="3004" y="98"/>
                    </a:lnTo>
                    <a:lnTo>
                      <a:pt x="3003" y="116"/>
                    </a:lnTo>
                    <a:lnTo>
                      <a:pt x="2999" y="132"/>
                    </a:lnTo>
                    <a:lnTo>
                      <a:pt x="2990" y="146"/>
                    </a:lnTo>
                    <a:lnTo>
                      <a:pt x="2978" y="159"/>
                    </a:lnTo>
                    <a:lnTo>
                      <a:pt x="2965" y="167"/>
                    </a:lnTo>
                    <a:lnTo>
                      <a:pt x="2946" y="171"/>
                    </a:lnTo>
                    <a:lnTo>
                      <a:pt x="2925" y="171"/>
                    </a:lnTo>
                    <a:lnTo>
                      <a:pt x="2895" y="169"/>
                    </a:lnTo>
                    <a:lnTo>
                      <a:pt x="2872" y="170"/>
                    </a:lnTo>
                    <a:lnTo>
                      <a:pt x="2851" y="176"/>
                    </a:lnTo>
                    <a:lnTo>
                      <a:pt x="2834" y="184"/>
                    </a:lnTo>
                    <a:lnTo>
                      <a:pt x="2820" y="195"/>
                    </a:lnTo>
                    <a:lnTo>
                      <a:pt x="2809" y="208"/>
                    </a:lnTo>
                    <a:lnTo>
                      <a:pt x="2801" y="224"/>
                    </a:lnTo>
                    <a:lnTo>
                      <a:pt x="2794" y="242"/>
                    </a:lnTo>
                    <a:lnTo>
                      <a:pt x="2790" y="263"/>
                    </a:lnTo>
                    <a:lnTo>
                      <a:pt x="2785" y="284"/>
                    </a:lnTo>
                    <a:lnTo>
                      <a:pt x="2783" y="308"/>
                    </a:lnTo>
                    <a:lnTo>
                      <a:pt x="2780" y="332"/>
                    </a:lnTo>
                    <a:lnTo>
                      <a:pt x="2776" y="358"/>
                    </a:lnTo>
                    <a:lnTo>
                      <a:pt x="2772" y="392"/>
                    </a:lnTo>
                    <a:lnTo>
                      <a:pt x="2766" y="428"/>
                    </a:lnTo>
                    <a:lnTo>
                      <a:pt x="2758" y="463"/>
                    </a:lnTo>
                    <a:lnTo>
                      <a:pt x="2748" y="498"/>
                    </a:lnTo>
                    <a:lnTo>
                      <a:pt x="2735" y="531"/>
                    </a:lnTo>
                    <a:lnTo>
                      <a:pt x="2718" y="561"/>
                    </a:lnTo>
                    <a:lnTo>
                      <a:pt x="2697" y="590"/>
                    </a:lnTo>
                    <a:lnTo>
                      <a:pt x="2668" y="617"/>
                    </a:lnTo>
                    <a:lnTo>
                      <a:pt x="2638" y="638"/>
                    </a:lnTo>
                    <a:lnTo>
                      <a:pt x="2605" y="654"/>
                    </a:lnTo>
                    <a:lnTo>
                      <a:pt x="2571" y="664"/>
                    </a:lnTo>
                    <a:lnTo>
                      <a:pt x="2536" y="671"/>
                    </a:lnTo>
                    <a:lnTo>
                      <a:pt x="2498" y="672"/>
                    </a:lnTo>
                    <a:lnTo>
                      <a:pt x="2461" y="671"/>
                    </a:lnTo>
                    <a:lnTo>
                      <a:pt x="2422" y="665"/>
                    </a:lnTo>
                    <a:lnTo>
                      <a:pt x="2392" y="660"/>
                    </a:lnTo>
                    <a:lnTo>
                      <a:pt x="2364" y="657"/>
                    </a:lnTo>
                    <a:lnTo>
                      <a:pt x="2338" y="657"/>
                    </a:lnTo>
                    <a:lnTo>
                      <a:pt x="2316" y="659"/>
                    </a:lnTo>
                    <a:lnTo>
                      <a:pt x="2372" y="730"/>
                    </a:lnTo>
                    <a:lnTo>
                      <a:pt x="2425" y="804"/>
                    </a:lnTo>
                    <a:lnTo>
                      <a:pt x="2471" y="883"/>
                    </a:lnTo>
                    <a:lnTo>
                      <a:pt x="2512" y="964"/>
                    </a:lnTo>
                    <a:lnTo>
                      <a:pt x="2548" y="1049"/>
                    </a:lnTo>
                    <a:lnTo>
                      <a:pt x="2578" y="1137"/>
                    </a:lnTo>
                    <a:lnTo>
                      <a:pt x="2602" y="1227"/>
                    </a:lnTo>
                    <a:lnTo>
                      <a:pt x="2619" y="1320"/>
                    </a:lnTo>
                    <a:lnTo>
                      <a:pt x="2629" y="1415"/>
                    </a:lnTo>
                    <a:lnTo>
                      <a:pt x="2632" y="1512"/>
                    </a:lnTo>
                    <a:lnTo>
                      <a:pt x="2629" y="1611"/>
                    </a:lnTo>
                    <a:lnTo>
                      <a:pt x="2619" y="1707"/>
                    </a:lnTo>
                    <a:lnTo>
                      <a:pt x="2602" y="1800"/>
                    </a:lnTo>
                    <a:lnTo>
                      <a:pt x="2577" y="1891"/>
                    </a:lnTo>
                    <a:lnTo>
                      <a:pt x="2547" y="1981"/>
                    </a:lnTo>
                    <a:lnTo>
                      <a:pt x="2511" y="2066"/>
                    </a:lnTo>
                    <a:lnTo>
                      <a:pt x="2469" y="2148"/>
                    </a:lnTo>
                    <a:lnTo>
                      <a:pt x="2421" y="2227"/>
                    </a:lnTo>
                    <a:lnTo>
                      <a:pt x="2368" y="2302"/>
                    </a:lnTo>
                    <a:lnTo>
                      <a:pt x="2310" y="2373"/>
                    </a:lnTo>
                    <a:lnTo>
                      <a:pt x="2248" y="2441"/>
                    </a:lnTo>
                    <a:lnTo>
                      <a:pt x="2179" y="2503"/>
                    </a:lnTo>
                    <a:lnTo>
                      <a:pt x="2109" y="2561"/>
                    </a:lnTo>
                    <a:lnTo>
                      <a:pt x="2033" y="2614"/>
                    </a:lnTo>
                    <a:lnTo>
                      <a:pt x="1954" y="2660"/>
                    </a:lnTo>
                    <a:lnTo>
                      <a:pt x="1871" y="2703"/>
                    </a:lnTo>
                    <a:lnTo>
                      <a:pt x="1786" y="2740"/>
                    </a:lnTo>
                    <a:lnTo>
                      <a:pt x="1696" y="2769"/>
                    </a:lnTo>
                    <a:lnTo>
                      <a:pt x="1605" y="2793"/>
                    </a:lnTo>
                    <a:lnTo>
                      <a:pt x="1511" y="2811"/>
                    </a:lnTo>
                    <a:lnTo>
                      <a:pt x="1415" y="2821"/>
                    </a:lnTo>
                    <a:lnTo>
                      <a:pt x="1316" y="2824"/>
                    </a:lnTo>
                    <a:lnTo>
                      <a:pt x="1219" y="2821"/>
                    </a:lnTo>
                    <a:lnTo>
                      <a:pt x="1122" y="2811"/>
                    </a:lnTo>
                    <a:lnTo>
                      <a:pt x="1028" y="2793"/>
                    </a:lnTo>
                    <a:lnTo>
                      <a:pt x="936" y="2769"/>
                    </a:lnTo>
                    <a:lnTo>
                      <a:pt x="848" y="2740"/>
                    </a:lnTo>
                    <a:lnTo>
                      <a:pt x="761" y="2703"/>
                    </a:lnTo>
                    <a:lnTo>
                      <a:pt x="678" y="2660"/>
                    </a:lnTo>
                    <a:lnTo>
                      <a:pt x="600" y="2614"/>
                    </a:lnTo>
                    <a:lnTo>
                      <a:pt x="524" y="2561"/>
                    </a:lnTo>
                    <a:lnTo>
                      <a:pt x="453" y="2503"/>
                    </a:lnTo>
                    <a:lnTo>
                      <a:pt x="386" y="2441"/>
                    </a:lnTo>
                    <a:lnTo>
                      <a:pt x="323" y="2373"/>
                    </a:lnTo>
                    <a:lnTo>
                      <a:pt x="265" y="2302"/>
                    </a:lnTo>
                    <a:lnTo>
                      <a:pt x="212" y="2227"/>
                    </a:lnTo>
                    <a:lnTo>
                      <a:pt x="165" y="2148"/>
                    </a:lnTo>
                    <a:lnTo>
                      <a:pt x="123" y="2066"/>
                    </a:lnTo>
                    <a:lnTo>
                      <a:pt x="86" y="1981"/>
                    </a:lnTo>
                    <a:lnTo>
                      <a:pt x="56" y="1891"/>
                    </a:lnTo>
                    <a:lnTo>
                      <a:pt x="32" y="1800"/>
                    </a:lnTo>
                    <a:lnTo>
                      <a:pt x="15" y="1707"/>
                    </a:lnTo>
                    <a:lnTo>
                      <a:pt x="3" y="1611"/>
                    </a:lnTo>
                    <a:lnTo>
                      <a:pt x="0" y="1512"/>
                    </a:lnTo>
                    <a:lnTo>
                      <a:pt x="3" y="1415"/>
                    </a:lnTo>
                    <a:lnTo>
                      <a:pt x="15" y="1319"/>
                    </a:lnTo>
                    <a:lnTo>
                      <a:pt x="32" y="1225"/>
                    </a:lnTo>
                    <a:lnTo>
                      <a:pt x="56" y="1134"/>
                    </a:lnTo>
                    <a:lnTo>
                      <a:pt x="86" y="1045"/>
                    </a:lnTo>
                    <a:lnTo>
                      <a:pt x="123" y="959"/>
                    </a:lnTo>
                    <a:lnTo>
                      <a:pt x="165" y="877"/>
                    </a:lnTo>
                    <a:lnTo>
                      <a:pt x="212" y="798"/>
                    </a:lnTo>
                    <a:lnTo>
                      <a:pt x="265" y="723"/>
                    </a:lnTo>
                    <a:lnTo>
                      <a:pt x="323" y="652"/>
                    </a:lnTo>
                    <a:lnTo>
                      <a:pt x="386" y="585"/>
                    </a:lnTo>
                    <a:lnTo>
                      <a:pt x="453" y="522"/>
                    </a:lnTo>
                    <a:lnTo>
                      <a:pt x="524" y="464"/>
                    </a:lnTo>
                    <a:lnTo>
                      <a:pt x="599" y="412"/>
                    </a:lnTo>
                    <a:lnTo>
                      <a:pt x="678" y="365"/>
                    </a:lnTo>
                    <a:lnTo>
                      <a:pt x="761" y="323"/>
                    </a:lnTo>
                    <a:lnTo>
                      <a:pt x="848" y="287"/>
                    </a:lnTo>
                    <a:lnTo>
                      <a:pt x="936" y="256"/>
                    </a:lnTo>
                    <a:lnTo>
                      <a:pt x="1028" y="232"/>
                    </a:lnTo>
                    <a:lnTo>
                      <a:pt x="1122" y="214"/>
                    </a:lnTo>
                    <a:lnTo>
                      <a:pt x="1219" y="204"/>
                    </a:lnTo>
                    <a:lnTo>
                      <a:pt x="1316" y="201"/>
                    </a:lnTo>
                    <a:lnTo>
                      <a:pt x="1413" y="204"/>
                    </a:lnTo>
                    <a:lnTo>
                      <a:pt x="1508" y="214"/>
                    </a:lnTo>
                    <a:lnTo>
                      <a:pt x="1600" y="231"/>
                    </a:lnTo>
                    <a:lnTo>
                      <a:pt x="1689" y="254"/>
                    </a:lnTo>
                    <a:lnTo>
                      <a:pt x="1777" y="283"/>
                    </a:lnTo>
                    <a:lnTo>
                      <a:pt x="1862" y="318"/>
                    </a:lnTo>
                    <a:lnTo>
                      <a:pt x="1943" y="359"/>
                    </a:lnTo>
                    <a:lnTo>
                      <a:pt x="2022" y="404"/>
                    </a:lnTo>
                    <a:lnTo>
                      <a:pt x="2097" y="455"/>
                    </a:lnTo>
                    <a:lnTo>
                      <a:pt x="2167" y="512"/>
                    </a:lnTo>
                    <a:lnTo>
                      <a:pt x="2201" y="497"/>
                    </a:lnTo>
                    <a:lnTo>
                      <a:pt x="2236" y="488"/>
                    </a:lnTo>
                    <a:lnTo>
                      <a:pt x="2274" y="483"/>
                    </a:lnTo>
                    <a:lnTo>
                      <a:pt x="2311" y="482"/>
                    </a:lnTo>
                    <a:lnTo>
                      <a:pt x="2350" y="483"/>
                    </a:lnTo>
                    <a:lnTo>
                      <a:pt x="2367" y="486"/>
                    </a:lnTo>
                    <a:lnTo>
                      <a:pt x="2385" y="489"/>
                    </a:lnTo>
                    <a:lnTo>
                      <a:pt x="2405" y="493"/>
                    </a:lnTo>
                    <a:lnTo>
                      <a:pt x="2426" y="497"/>
                    </a:lnTo>
                    <a:lnTo>
                      <a:pt x="2446" y="501"/>
                    </a:lnTo>
                    <a:lnTo>
                      <a:pt x="2467" y="504"/>
                    </a:lnTo>
                    <a:lnTo>
                      <a:pt x="2487" y="506"/>
                    </a:lnTo>
                    <a:lnTo>
                      <a:pt x="2506" y="506"/>
                    </a:lnTo>
                    <a:lnTo>
                      <a:pt x="2525" y="504"/>
                    </a:lnTo>
                    <a:lnTo>
                      <a:pt x="2543" y="498"/>
                    </a:lnTo>
                    <a:lnTo>
                      <a:pt x="2557" y="490"/>
                    </a:lnTo>
                    <a:lnTo>
                      <a:pt x="2571" y="479"/>
                    </a:lnTo>
                    <a:lnTo>
                      <a:pt x="2582" y="463"/>
                    </a:lnTo>
                    <a:lnTo>
                      <a:pt x="2590" y="443"/>
                    </a:lnTo>
                    <a:lnTo>
                      <a:pt x="2598" y="413"/>
                    </a:lnTo>
                    <a:lnTo>
                      <a:pt x="2605" y="383"/>
                    </a:lnTo>
                    <a:lnTo>
                      <a:pt x="2612" y="352"/>
                    </a:lnTo>
                    <a:lnTo>
                      <a:pt x="2617" y="320"/>
                    </a:lnTo>
                    <a:lnTo>
                      <a:pt x="2623" y="290"/>
                    </a:lnTo>
                    <a:lnTo>
                      <a:pt x="2630" y="259"/>
                    </a:lnTo>
                    <a:lnTo>
                      <a:pt x="2637" y="229"/>
                    </a:lnTo>
                    <a:lnTo>
                      <a:pt x="2643" y="199"/>
                    </a:lnTo>
                    <a:lnTo>
                      <a:pt x="2653" y="171"/>
                    </a:lnTo>
                    <a:lnTo>
                      <a:pt x="2662" y="145"/>
                    </a:lnTo>
                    <a:lnTo>
                      <a:pt x="2673" y="119"/>
                    </a:lnTo>
                    <a:lnTo>
                      <a:pt x="2685" y="95"/>
                    </a:lnTo>
                    <a:lnTo>
                      <a:pt x="2701" y="74"/>
                    </a:lnTo>
                    <a:lnTo>
                      <a:pt x="2718" y="55"/>
                    </a:lnTo>
                    <a:lnTo>
                      <a:pt x="2738" y="38"/>
                    </a:lnTo>
                    <a:lnTo>
                      <a:pt x="2760" y="24"/>
                    </a:lnTo>
                    <a:lnTo>
                      <a:pt x="2786" y="13"/>
                    </a:lnTo>
                    <a:lnTo>
                      <a:pt x="2815" y="5"/>
                    </a:lnTo>
                    <a:lnTo>
                      <a:pt x="2848" y="2"/>
                    </a:lnTo>
                    <a:lnTo>
                      <a:pt x="288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p:nvSpPr>
            <p:spPr bwMode="auto">
              <a:xfrm>
                <a:off x="602" y="610"/>
                <a:ext cx="58" cy="92"/>
              </a:xfrm>
              <a:custGeom>
                <a:avLst/>
                <a:gdLst>
                  <a:gd name="T0" fmla="*/ 92 w 345"/>
                  <a:gd name="T1" fmla="*/ 0 h 551"/>
                  <a:gd name="T2" fmla="*/ 113 w 345"/>
                  <a:gd name="T3" fmla="*/ 4 h 551"/>
                  <a:gd name="T4" fmla="*/ 132 w 345"/>
                  <a:gd name="T5" fmla="*/ 14 h 551"/>
                  <a:gd name="T6" fmla="*/ 148 w 345"/>
                  <a:gd name="T7" fmla="*/ 28 h 551"/>
                  <a:gd name="T8" fmla="*/ 159 w 345"/>
                  <a:gd name="T9" fmla="*/ 47 h 551"/>
                  <a:gd name="T10" fmla="*/ 338 w 345"/>
                  <a:gd name="T11" fmla="*/ 434 h 551"/>
                  <a:gd name="T12" fmla="*/ 345 w 345"/>
                  <a:gd name="T13" fmla="*/ 455 h 551"/>
                  <a:gd name="T14" fmla="*/ 345 w 345"/>
                  <a:gd name="T15" fmla="*/ 477 h 551"/>
                  <a:gd name="T16" fmla="*/ 341 w 345"/>
                  <a:gd name="T17" fmla="*/ 497 h 551"/>
                  <a:gd name="T18" fmla="*/ 330 w 345"/>
                  <a:gd name="T19" fmla="*/ 516 h 551"/>
                  <a:gd name="T20" fmla="*/ 317 w 345"/>
                  <a:gd name="T21" fmla="*/ 532 h 551"/>
                  <a:gd name="T22" fmla="*/ 298 w 345"/>
                  <a:gd name="T23" fmla="*/ 545 h 551"/>
                  <a:gd name="T24" fmla="*/ 276 w 345"/>
                  <a:gd name="T25" fmla="*/ 550 h 551"/>
                  <a:gd name="T26" fmla="*/ 254 w 345"/>
                  <a:gd name="T27" fmla="*/ 551 h 551"/>
                  <a:gd name="T28" fmla="*/ 234 w 345"/>
                  <a:gd name="T29" fmla="*/ 547 h 551"/>
                  <a:gd name="T30" fmla="*/ 215 w 345"/>
                  <a:gd name="T31" fmla="*/ 537 h 551"/>
                  <a:gd name="T32" fmla="*/ 199 w 345"/>
                  <a:gd name="T33" fmla="*/ 522 h 551"/>
                  <a:gd name="T34" fmla="*/ 186 w 345"/>
                  <a:gd name="T35" fmla="*/ 504 h 551"/>
                  <a:gd name="T36" fmla="*/ 8 w 345"/>
                  <a:gd name="T37" fmla="*/ 117 h 551"/>
                  <a:gd name="T38" fmla="*/ 1 w 345"/>
                  <a:gd name="T39" fmla="*/ 96 h 551"/>
                  <a:gd name="T40" fmla="*/ 0 w 345"/>
                  <a:gd name="T41" fmla="*/ 74 h 551"/>
                  <a:gd name="T42" fmla="*/ 5 w 345"/>
                  <a:gd name="T43" fmla="*/ 53 h 551"/>
                  <a:gd name="T44" fmla="*/ 15 w 345"/>
                  <a:gd name="T45" fmla="*/ 33 h 551"/>
                  <a:gd name="T46" fmla="*/ 24 w 345"/>
                  <a:gd name="T47" fmla="*/ 23 h 551"/>
                  <a:gd name="T48" fmla="*/ 35 w 345"/>
                  <a:gd name="T49" fmla="*/ 14 h 551"/>
                  <a:gd name="T50" fmla="*/ 49 w 345"/>
                  <a:gd name="T51" fmla="*/ 6 h 551"/>
                  <a:gd name="T52" fmla="*/ 71 w 345"/>
                  <a:gd name="T53" fmla="*/ 0 h 551"/>
                  <a:gd name="T54" fmla="*/ 92 w 345"/>
                  <a:gd name="T55"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5" h="551">
                    <a:moveTo>
                      <a:pt x="92" y="0"/>
                    </a:moveTo>
                    <a:lnTo>
                      <a:pt x="113" y="4"/>
                    </a:lnTo>
                    <a:lnTo>
                      <a:pt x="132" y="14"/>
                    </a:lnTo>
                    <a:lnTo>
                      <a:pt x="148" y="28"/>
                    </a:lnTo>
                    <a:lnTo>
                      <a:pt x="159" y="47"/>
                    </a:lnTo>
                    <a:lnTo>
                      <a:pt x="338" y="434"/>
                    </a:lnTo>
                    <a:lnTo>
                      <a:pt x="345" y="455"/>
                    </a:lnTo>
                    <a:lnTo>
                      <a:pt x="345" y="477"/>
                    </a:lnTo>
                    <a:lnTo>
                      <a:pt x="341" y="497"/>
                    </a:lnTo>
                    <a:lnTo>
                      <a:pt x="330" y="516"/>
                    </a:lnTo>
                    <a:lnTo>
                      <a:pt x="317" y="532"/>
                    </a:lnTo>
                    <a:lnTo>
                      <a:pt x="298" y="545"/>
                    </a:lnTo>
                    <a:lnTo>
                      <a:pt x="276" y="550"/>
                    </a:lnTo>
                    <a:lnTo>
                      <a:pt x="254" y="551"/>
                    </a:lnTo>
                    <a:lnTo>
                      <a:pt x="234" y="547"/>
                    </a:lnTo>
                    <a:lnTo>
                      <a:pt x="215" y="537"/>
                    </a:lnTo>
                    <a:lnTo>
                      <a:pt x="199" y="522"/>
                    </a:lnTo>
                    <a:lnTo>
                      <a:pt x="186" y="504"/>
                    </a:lnTo>
                    <a:lnTo>
                      <a:pt x="8" y="117"/>
                    </a:lnTo>
                    <a:lnTo>
                      <a:pt x="1" y="96"/>
                    </a:lnTo>
                    <a:lnTo>
                      <a:pt x="0" y="74"/>
                    </a:lnTo>
                    <a:lnTo>
                      <a:pt x="5" y="53"/>
                    </a:lnTo>
                    <a:lnTo>
                      <a:pt x="15" y="33"/>
                    </a:lnTo>
                    <a:lnTo>
                      <a:pt x="24" y="23"/>
                    </a:lnTo>
                    <a:lnTo>
                      <a:pt x="35" y="14"/>
                    </a:lnTo>
                    <a:lnTo>
                      <a:pt x="49" y="6"/>
                    </a:lnTo>
                    <a:lnTo>
                      <a:pt x="71" y="0"/>
                    </a:lnTo>
                    <a:lnTo>
                      <a:pt x="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p:nvSpPr>
            <p:spPr bwMode="auto">
              <a:xfrm>
                <a:off x="715" y="611"/>
                <a:ext cx="58" cy="91"/>
              </a:xfrm>
              <a:custGeom>
                <a:avLst/>
                <a:gdLst>
                  <a:gd name="T0" fmla="*/ 262 w 348"/>
                  <a:gd name="T1" fmla="*/ 0 h 551"/>
                  <a:gd name="T2" fmla="*/ 282 w 348"/>
                  <a:gd name="T3" fmla="*/ 1 h 551"/>
                  <a:gd name="T4" fmla="*/ 300 w 348"/>
                  <a:gd name="T5" fmla="*/ 8 h 551"/>
                  <a:gd name="T6" fmla="*/ 320 w 348"/>
                  <a:gd name="T7" fmla="*/ 19 h 551"/>
                  <a:gd name="T8" fmla="*/ 334 w 348"/>
                  <a:gd name="T9" fmla="*/ 36 h 551"/>
                  <a:gd name="T10" fmla="*/ 343 w 348"/>
                  <a:gd name="T11" fmla="*/ 54 h 551"/>
                  <a:gd name="T12" fmla="*/ 348 w 348"/>
                  <a:gd name="T13" fmla="*/ 76 h 551"/>
                  <a:gd name="T14" fmla="*/ 348 w 348"/>
                  <a:gd name="T15" fmla="*/ 97 h 551"/>
                  <a:gd name="T16" fmla="*/ 341 w 348"/>
                  <a:gd name="T17" fmla="*/ 119 h 551"/>
                  <a:gd name="T18" fmla="*/ 158 w 348"/>
                  <a:gd name="T19" fmla="*/ 503 h 551"/>
                  <a:gd name="T20" fmla="*/ 146 w 348"/>
                  <a:gd name="T21" fmla="*/ 522 h 551"/>
                  <a:gd name="T22" fmla="*/ 130 w 348"/>
                  <a:gd name="T23" fmla="*/ 536 h 551"/>
                  <a:gd name="T24" fmla="*/ 111 w 348"/>
                  <a:gd name="T25" fmla="*/ 546 h 551"/>
                  <a:gd name="T26" fmla="*/ 90 w 348"/>
                  <a:gd name="T27" fmla="*/ 551 h 551"/>
                  <a:gd name="T28" fmla="*/ 69 w 348"/>
                  <a:gd name="T29" fmla="*/ 550 h 551"/>
                  <a:gd name="T30" fmla="*/ 47 w 348"/>
                  <a:gd name="T31" fmla="*/ 543 h 551"/>
                  <a:gd name="T32" fmla="*/ 28 w 348"/>
                  <a:gd name="T33" fmla="*/ 530 h 551"/>
                  <a:gd name="T34" fmla="*/ 14 w 348"/>
                  <a:gd name="T35" fmla="*/ 515 h 551"/>
                  <a:gd name="T36" fmla="*/ 4 w 348"/>
                  <a:gd name="T37" fmla="*/ 495 h 551"/>
                  <a:gd name="T38" fmla="*/ 0 w 348"/>
                  <a:gd name="T39" fmla="*/ 475 h 551"/>
                  <a:gd name="T40" fmla="*/ 1 w 348"/>
                  <a:gd name="T41" fmla="*/ 453 h 551"/>
                  <a:gd name="T42" fmla="*/ 8 w 348"/>
                  <a:gd name="T43" fmla="*/ 432 h 551"/>
                  <a:gd name="T44" fmla="*/ 189 w 348"/>
                  <a:gd name="T45" fmla="*/ 47 h 551"/>
                  <a:gd name="T46" fmla="*/ 193 w 348"/>
                  <a:gd name="T47" fmla="*/ 41 h 551"/>
                  <a:gd name="T48" fmla="*/ 197 w 348"/>
                  <a:gd name="T49" fmla="*/ 35 h 551"/>
                  <a:gd name="T50" fmla="*/ 210 w 348"/>
                  <a:gd name="T51" fmla="*/ 20 h 551"/>
                  <a:gd name="T52" fmla="*/ 225 w 348"/>
                  <a:gd name="T53" fmla="*/ 9 h 551"/>
                  <a:gd name="T54" fmla="*/ 244 w 348"/>
                  <a:gd name="T55" fmla="*/ 2 h 551"/>
                  <a:gd name="T56" fmla="*/ 262 w 348"/>
                  <a:gd name="T57" fmla="*/ 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551">
                    <a:moveTo>
                      <a:pt x="262" y="0"/>
                    </a:moveTo>
                    <a:lnTo>
                      <a:pt x="282" y="1"/>
                    </a:lnTo>
                    <a:lnTo>
                      <a:pt x="300" y="8"/>
                    </a:lnTo>
                    <a:lnTo>
                      <a:pt x="320" y="19"/>
                    </a:lnTo>
                    <a:lnTo>
                      <a:pt x="334" y="36"/>
                    </a:lnTo>
                    <a:lnTo>
                      <a:pt x="343" y="54"/>
                    </a:lnTo>
                    <a:lnTo>
                      <a:pt x="348" y="76"/>
                    </a:lnTo>
                    <a:lnTo>
                      <a:pt x="348" y="97"/>
                    </a:lnTo>
                    <a:lnTo>
                      <a:pt x="341" y="119"/>
                    </a:lnTo>
                    <a:lnTo>
                      <a:pt x="158" y="503"/>
                    </a:lnTo>
                    <a:lnTo>
                      <a:pt x="146" y="522"/>
                    </a:lnTo>
                    <a:lnTo>
                      <a:pt x="130" y="536"/>
                    </a:lnTo>
                    <a:lnTo>
                      <a:pt x="111" y="546"/>
                    </a:lnTo>
                    <a:lnTo>
                      <a:pt x="90" y="551"/>
                    </a:lnTo>
                    <a:lnTo>
                      <a:pt x="69" y="550"/>
                    </a:lnTo>
                    <a:lnTo>
                      <a:pt x="47" y="543"/>
                    </a:lnTo>
                    <a:lnTo>
                      <a:pt x="28" y="530"/>
                    </a:lnTo>
                    <a:lnTo>
                      <a:pt x="14" y="515"/>
                    </a:lnTo>
                    <a:lnTo>
                      <a:pt x="4" y="495"/>
                    </a:lnTo>
                    <a:lnTo>
                      <a:pt x="0" y="475"/>
                    </a:lnTo>
                    <a:lnTo>
                      <a:pt x="1" y="453"/>
                    </a:lnTo>
                    <a:lnTo>
                      <a:pt x="8" y="432"/>
                    </a:lnTo>
                    <a:lnTo>
                      <a:pt x="189" y="47"/>
                    </a:lnTo>
                    <a:lnTo>
                      <a:pt x="193" y="41"/>
                    </a:lnTo>
                    <a:lnTo>
                      <a:pt x="197" y="35"/>
                    </a:lnTo>
                    <a:lnTo>
                      <a:pt x="210" y="20"/>
                    </a:lnTo>
                    <a:lnTo>
                      <a:pt x="225" y="9"/>
                    </a:lnTo>
                    <a:lnTo>
                      <a:pt x="244" y="2"/>
                    </a:lnTo>
                    <a:lnTo>
                      <a:pt x="2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p:nvSpPr>
            <p:spPr bwMode="auto">
              <a:xfrm>
                <a:off x="768" y="720"/>
                <a:ext cx="97" cy="46"/>
              </a:xfrm>
              <a:custGeom>
                <a:avLst/>
                <a:gdLst>
                  <a:gd name="T0" fmla="*/ 497 w 580"/>
                  <a:gd name="T1" fmla="*/ 0 h 275"/>
                  <a:gd name="T2" fmla="*/ 519 w 580"/>
                  <a:gd name="T3" fmla="*/ 4 h 275"/>
                  <a:gd name="T4" fmla="*/ 538 w 580"/>
                  <a:gd name="T5" fmla="*/ 11 h 275"/>
                  <a:gd name="T6" fmla="*/ 555 w 580"/>
                  <a:gd name="T7" fmla="*/ 24 h 275"/>
                  <a:gd name="T8" fmla="*/ 569 w 580"/>
                  <a:gd name="T9" fmla="*/ 42 h 275"/>
                  <a:gd name="T10" fmla="*/ 578 w 580"/>
                  <a:gd name="T11" fmla="*/ 62 h 275"/>
                  <a:gd name="T12" fmla="*/ 580 w 580"/>
                  <a:gd name="T13" fmla="*/ 84 h 275"/>
                  <a:gd name="T14" fmla="*/ 577 w 580"/>
                  <a:gd name="T15" fmla="*/ 105 h 275"/>
                  <a:gd name="T16" fmla="*/ 569 w 580"/>
                  <a:gd name="T17" fmla="*/ 126 h 275"/>
                  <a:gd name="T18" fmla="*/ 556 w 580"/>
                  <a:gd name="T19" fmla="*/ 143 h 275"/>
                  <a:gd name="T20" fmla="*/ 538 w 580"/>
                  <a:gd name="T21" fmla="*/ 155 h 275"/>
                  <a:gd name="T22" fmla="*/ 518 w 580"/>
                  <a:gd name="T23" fmla="*/ 164 h 275"/>
                  <a:gd name="T24" fmla="*/ 105 w 580"/>
                  <a:gd name="T25" fmla="*/ 273 h 275"/>
                  <a:gd name="T26" fmla="*/ 83 w 580"/>
                  <a:gd name="T27" fmla="*/ 275 h 275"/>
                  <a:gd name="T28" fmla="*/ 62 w 580"/>
                  <a:gd name="T29" fmla="*/ 272 h 275"/>
                  <a:gd name="T30" fmla="*/ 41 w 580"/>
                  <a:gd name="T31" fmla="*/ 264 h 275"/>
                  <a:gd name="T32" fmla="*/ 24 w 580"/>
                  <a:gd name="T33" fmla="*/ 251 h 275"/>
                  <a:gd name="T34" fmla="*/ 12 w 580"/>
                  <a:gd name="T35" fmla="*/ 233 h 275"/>
                  <a:gd name="T36" fmla="*/ 3 w 580"/>
                  <a:gd name="T37" fmla="*/ 213 h 275"/>
                  <a:gd name="T38" fmla="*/ 0 w 580"/>
                  <a:gd name="T39" fmla="*/ 195 h 275"/>
                  <a:gd name="T40" fmla="*/ 2 w 580"/>
                  <a:gd name="T41" fmla="*/ 177 h 275"/>
                  <a:gd name="T42" fmla="*/ 7 w 580"/>
                  <a:gd name="T43" fmla="*/ 160 h 275"/>
                  <a:gd name="T44" fmla="*/ 15 w 580"/>
                  <a:gd name="T45" fmla="*/ 144 h 275"/>
                  <a:gd name="T46" fmla="*/ 29 w 580"/>
                  <a:gd name="T47" fmla="*/ 129 h 275"/>
                  <a:gd name="T48" fmla="*/ 44 w 580"/>
                  <a:gd name="T49" fmla="*/ 118 h 275"/>
                  <a:gd name="T50" fmla="*/ 63 w 580"/>
                  <a:gd name="T51" fmla="*/ 111 h 275"/>
                  <a:gd name="T52" fmla="*/ 476 w 580"/>
                  <a:gd name="T53" fmla="*/ 2 h 275"/>
                  <a:gd name="T54" fmla="*/ 497 w 580"/>
                  <a:gd name="T55"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275">
                    <a:moveTo>
                      <a:pt x="497" y="0"/>
                    </a:moveTo>
                    <a:lnTo>
                      <a:pt x="519" y="4"/>
                    </a:lnTo>
                    <a:lnTo>
                      <a:pt x="538" y="11"/>
                    </a:lnTo>
                    <a:lnTo>
                      <a:pt x="555" y="24"/>
                    </a:lnTo>
                    <a:lnTo>
                      <a:pt x="569" y="42"/>
                    </a:lnTo>
                    <a:lnTo>
                      <a:pt x="578" y="62"/>
                    </a:lnTo>
                    <a:lnTo>
                      <a:pt x="580" y="84"/>
                    </a:lnTo>
                    <a:lnTo>
                      <a:pt x="577" y="105"/>
                    </a:lnTo>
                    <a:lnTo>
                      <a:pt x="569" y="126"/>
                    </a:lnTo>
                    <a:lnTo>
                      <a:pt x="556" y="143"/>
                    </a:lnTo>
                    <a:lnTo>
                      <a:pt x="538" y="155"/>
                    </a:lnTo>
                    <a:lnTo>
                      <a:pt x="518" y="164"/>
                    </a:lnTo>
                    <a:lnTo>
                      <a:pt x="105" y="273"/>
                    </a:lnTo>
                    <a:lnTo>
                      <a:pt x="83" y="275"/>
                    </a:lnTo>
                    <a:lnTo>
                      <a:pt x="62" y="272"/>
                    </a:lnTo>
                    <a:lnTo>
                      <a:pt x="41" y="264"/>
                    </a:lnTo>
                    <a:lnTo>
                      <a:pt x="24" y="251"/>
                    </a:lnTo>
                    <a:lnTo>
                      <a:pt x="12" y="233"/>
                    </a:lnTo>
                    <a:lnTo>
                      <a:pt x="3" y="213"/>
                    </a:lnTo>
                    <a:lnTo>
                      <a:pt x="0" y="195"/>
                    </a:lnTo>
                    <a:lnTo>
                      <a:pt x="2" y="177"/>
                    </a:lnTo>
                    <a:lnTo>
                      <a:pt x="7" y="160"/>
                    </a:lnTo>
                    <a:lnTo>
                      <a:pt x="15" y="144"/>
                    </a:lnTo>
                    <a:lnTo>
                      <a:pt x="29" y="129"/>
                    </a:lnTo>
                    <a:lnTo>
                      <a:pt x="44" y="118"/>
                    </a:lnTo>
                    <a:lnTo>
                      <a:pt x="63" y="111"/>
                    </a:lnTo>
                    <a:lnTo>
                      <a:pt x="476" y="2"/>
                    </a:lnTo>
                    <a:lnTo>
                      <a:pt x="4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p:cNvSpPr>
              <p:nvPr/>
            </p:nvSpPr>
            <p:spPr bwMode="auto">
              <a:xfrm>
                <a:off x="753" y="820"/>
                <a:ext cx="86" cy="68"/>
              </a:xfrm>
              <a:custGeom>
                <a:avLst/>
                <a:gdLst>
                  <a:gd name="T0" fmla="*/ 91 w 515"/>
                  <a:gd name="T1" fmla="*/ 0 h 412"/>
                  <a:gd name="T2" fmla="*/ 112 w 515"/>
                  <a:gd name="T3" fmla="*/ 5 h 412"/>
                  <a:gd name="T4" fmla="*/ 132 w 515"/>
                  <a:gd name="T5" fmla="*/ 16 h 412"/>
                  <a:gd name="T6" fmla="*/ 480 w 515"/>
                  <a:gd name="T7" fmla="*/ 262 h 412"/>
                  <a:gd name="T8" fmla="*/ 495 w 515"/>
                  <a:gd name="T9" fmla="*/ 274 h 412"/>
                  <a:gd name="T10" fmla="*/ 505 w 515"/>
                  <a:gd name="T11" fmla="*/ 290 h 412"/>
                  <a:gd name="T12" fmla="*/ 512 w 515"/>
                  <a:gd name="T13" fmla="*/ 307 h 412"/>
                  <a:gd name="T14" fmla="*/ 515 w 515"/>
                  <a:gd name="T15" fmla="*/ 324 h 412"/>
                  <a:gd name="T16" fmla="*/ 514 w 515"/>
                  <a:gd name="T17" fmla="*/ 343 h 412"/>
                  <a:gd name="T18" fmla="*/ 509 w 515"/>
                  <a:gd name="T19" fmla="*/ 361 h 412"/>
                  <a:gd name="T20" fmla="*/ 500 w 515"/>
                  <a:gd name="T21" fmla="*/ 378 h 412"/>
                  <a:gd name="T22" fmla="*/ 484 w 515"/>
                  <a:gd name="T23" fmla="*/ 394 h 412"/>
                  <a:gd name="T24" fmla="*/ 466 w 515"/>
                  <a:gd name="T25" fmla="*/ 405 h 412"/>
                  <a:gd name="T26" fmla="*/ 446 w 515"/>
                  <a:gd name="T27" fmla="*/ 412 h 412"/>
                  <a:gd name="T28" fmla="*/ 424 w 515"/>
                  <a:gd name="T29" fmla="*/ 412 h 412"/>
                  <a:gd name="T30" fmla="*/ 404 w 515"/>
                  <a:gd name="T31" fmla="*/ 407 h 412"/>
                  <a:gd name="T32" fmla="*/ 383 w 515"/>
                  <a:gd name="T33" fmla="*/ 397 h 412"/>
                  <a:gd name="T34" fmla="*/ 35 w 515"/>
                  <a:gd name="T35" fmla="*/ 152 h 412"/>
                  <a:gd name="T36" fmla="*/ 20 w 515"/>
                  <a:gd name="T37" fmla="*/ 139 h 412"/>
                  <a:gd name="T38" fmla="*/ 10 w 515"/>
                  <a:gd name="T39" fmla="*/ 124 h 412"/>
                  <a:gd name="T40" fmla="*/ 3 w 515"/>
                  <a:gd name="T41" fmla="*/ 107 h 412"/>
                  <a:gd name="T42" fmla="*/ 0 w 515"/>
                  <a:gd name="T43" fmla="*/ 88 h 412"/>
                  <a:gd name="T44" fmla="*/ 1 w 515"/>
                  <a:gd name="T45" fmla="*/ 70 h 412"/>
                  <a:gd name="T46" fmla="*/ 6 w 515"/>
                  <a:gd name="T47" fmla="*/ 52 h 412"/>
                  <a:gd name="T48" fmla="*/ 15 w 515"/>
                  <a:gd name="T49" fmla="*/ 35 h 412"/>
                  <a:gd name="T50" fmla="*/ 31 w 515"/>
                  <a:gd name="T51" fmla="*/ 20 h 412"/>
                  <a:gd name="T52" fmla="*/ 49 w 515"/>
                  <a:gd name="T53" fmla="*/ 8 h 412"/>
                  <a:gd name="T54" fmla="*/ 69 w 515"/>
                  <a:gd name="T55" fmla="*/ 1 h 412"/>
                  <a:gd name="T56" fmla="*/ 91 w 515"/>
                  <a:gd name="T57" fmla="*/ 0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15" h="412">
                    <a:moveTo>
                      <a:pt x="91" y="0"/>
                    </a:moveTo>
                    <a:lnTo>
                      <a:pt x="112" y="5"/>
                    </a:lnTo>
                    <a:lnTo>
                      <a:pt x="132" y="16"/>
                    </a:lnTo>
                    <a:lnTo>
                      <a:pt x="480" y="262"/>
                    </a:lnTo>
                    <a:lnTo>
                      <a:pt x="495" y="274"/>
                    </a:lnTo>
                    <a:lnTo>
                      <a:pt x="505" y="290"/>
                    </a:lnTo>
                    <a:lnTo>
                      <a:pt x="512" y="307"/>
                    </a:lnTo>
                    <a:lnTo>
                      <a:pt x="515" y="324"/>
                    </a:lnTo>
                    <a:lnTo>
                      <a:pt x="514" y="343"/>
                    </a:lnTo>
                    <a:lnTo>
                      <a:pt x="509" y="361"/>
                    </a:lnTo>
                    <a:lnTo>
                      <a:pt x="500" y="378"/>
                    </a:lnTo>
                    <a:lnTo>
                      <a:pt x="484" y="394"/>
                    </a:lnTo>
                    <a:lnTo>
                      <a:pt x="466" y="405"/>
                    </a:lnTo>
                    <a:lnTo>
                      <a:pt x="446" y="412"/>
                    </a:lnTo>
                    <a:lnTo>
                      <a:pt x="424" y="412"/>
                    </a:lnTo>
                    <a:lnTo>
                      <a:pt x="404" y="407"/>
                    </a:lnTo>
                    <a:lnTo>
                      <a:pt x="383" y="397"/>
                    </a:lnTo>
                    <a:lnTo>
                      <a:pt x="35" y="152"/>
                    </a:lnTo>
                    <a:lnTo>
                      <a:pt x="20" y="139"/>
                    </a:lnTo>
                    <a:lnTo>
                      <a:pt x="10" y="124"/>
                    </a:lnTo>
                    <a:lnTo>
                      <a:pt x="3" y="107"/>
                    </a:lnTo>
                    <a:lnTo>
                      <a:pt x="0" y="88"/>
                    </a:lnTo>
                    <a:lnTo>
                      <a:pt x="1" y="70"/>
                    </a:lnTo>
                    <a:lnTo>
                      <a:pt x="6" y="52"/>
                    </a:lnTo>
                    <a:lnTo>
                      <a:pt x="15" y="35"/>
                    </a:lnTo>
                    <a:lnTo>
                      <a:pt x="31" y="20"/>
                    </a:lnTo>
                    <a:lnTo>
                      <a:pt x="49" y="8"/>
                    </a:lnTo>
                    <a:lnTo>
                      <a:pt x="69" y="1"/>
                    </a:lnTo>
                    <a:lnTo>
                      <a:pt x="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09313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6" presetClass="entr" presetSubtype="42"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Horizontal)">
                                      <p:cBhvr>
                                        <p:cTn id="13" dur="500"/>
                                        <p:tgtEl>
                                          <p:spTgt spid="7"/>
                                        </p:tgtEl>
                                      </p:cBhvr>
                                    </p:animEffect>
                                  </p:childTnLst>
                                </p:cTn>
                              </p:par>
                              <p:par>
                                <p:cTn id="14" presetID="16" presetClass="entr" presetSubtype="37"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outVertical)">
                                      <p:cBhvr>
                                        <p:cTn id="16" dur="500"/>
                                        <p:tgtEl>
                                          <p:spTgt spid="8"/>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childTnLst>
                          </p:cTn>
                        </p:par>
                        <p:par>
                          <p:cTn id="29" fill="hold">
                            <p:stCondLst>
                              <p:cond delay="2000"/>
                            </p:stCondLst>
                            <p:childTnLst>
                              <p:par>
                                <p:cTn id="30" presetID="53" presetClass="entr" presetSubtype="16"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par>
                          <p:cTn id="35" fill="hold">
                            <p:stCondLst>
                              <p:cond delay="2500"/>
                            </p:stCondLst>
                            <p:childTnLst>
                              <p:par>
                                <p:cTn id="36" presetID="53" presetClass="entr" presetSubtype="16" fill="hold" nodeType="afterEffect">
                                  <p:stCondLst>
                                    <p:cond delay="0"/>
                                  </p:stCondLst>
                                  <p:childTnLst>
                                    <p:set>
                                      <p:cBhvr>
                                        <p:cTn id="37" dur="1" fill="hold">
                                          <p:stCondLst>
                                            <p:cond delay="0"/>
                                          </p:stCondLst>
                                        </p:cTn>
                                        <p:tgtEl>
                                          <p:spTgt spid="6"/>
                                        </p:tgtEl>
                                        <p:attrNameLst>
                                          <p:attrName>style.visibility</p:attrName>
                                        </p:attrNameLst>
                                      </p:cBhvr>
                                      <p:to>
                                        <p:strVal val="visible"/>
                                      </p:to>
                                    </p:set>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fltVal val="0"/>
                                          </p:val>
                                        </p:tav>
                                        <p:tav tm="100000">
                                          <p:val>
                                            <p:strVal val="#ppt_h"/>
                                          </p:val>
                                        </p:tav>
                                      </p:tavLst>
                                    </p:anim>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18</a:t>
            </a:fld>
            <a:endParaRPr lang="en-US"/>
          </a:p>
        </p:txBody>
      </p:sp>
      <p:sp>
        <p:nvSpPr>
          <p:cNvPr id="3" name="Rectangle 2"/>
          <p:cNvSpPr/>
          <p:nvPr/>
        </p:nvSpPr>
        <p:spPr>
          <a:xfrm>
            <a:off x="0" y="4107051"/>
            <a:ext cx="9639946" cy="1673817"/>
          </a:xfrm>
          <a:prstGeom prst="rect">
            <a:avLst/>
          </a:prstGeom>
          <a:solidFill>
            <a:schemeClr val="accent4">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1175"/>
            <a:r>
              <a:rPr lang="en-US" sz="7200" dirty="0">
                <a:solidFill>
                  <a:schemeClr val="bg1"/>
                </a:solidFill>
                <a:latin typeface="Arial" panose="020B0604020202020204" pitchFamily="34" charset="0"/>
                <a:cs typeface="Arial" panose="020B0604020202020204" pitchFamily="34" charset="0"/>
              </a:rPr>
              <a:t>a</a:t>
            </a:r>
            <a:r>
              <a:rPr lang="en-US" sz="7200" dirty="0" smtClean="0">
                <a:solidFill>
                  <a:schemeClr val="bg1"/>
                </a:solidFill>
                <a:latin typeface="Arial" panose="020B0604020202020204" pitchFamily="34" charset="0"/>
                <a:cs typeface="Arial" panose="020B0604020202020204" pitchFamily="34" charset="0"/>
              </a:rPr>
              <a:t>lternative (options)</a:t>
            </a:r>
            <a:endParaRPr lang="en-US" sz="7200"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9841424" y="4107050"/>
            <a:ext cx="2350576" cy="16738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516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19</a:t>
            </a:fld>
            <a:endParaRPr lang="en-US"/>
          </a:p>
        </p:txBody>
      </p:sp>
      <p:sp>
        <p:nvSpPr>
          <p:cNvPr id="3" name="Title 1"/>
          <p:cNvSpPr txBox="1">
            <a:spLocks/>
          </p:cNvSpPr>
          <p:nvPr/>
        </p:nvSpPr>
        <p:spPr>
          <a:xfrm>
            <a:off x="3162946" y="1221632"/>
            <a:ext cx="586610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This Section</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grpSp>
        <p:nvGrpSpPr>
          <p:cNvPr id="35" name="Group 34"/>
          <p:cNvGrpSpPr/>
          <p:nvPr/>
        </p:nvGrpSpPr>
        <p:grpSpPr>
          <a:xfrm>
            <a:off x="1773936" y="3547872"/>
            <a:ext cx="9144000" cy="1375347"/>
            <a:chOff x="1773936" y="3474720"/>
            <a:chExt cx="9144000" cy="1375347"/>
          </a:xfrm>
        </p:grpSpPr>
        <p:grpSp>
          <p:nvGrpSpPr>
            <p:cNvPr id="29" name="Group 28"/>
            <p:cNvGrpSpPr/>
            <p:nvPr/>
          </p:nvGrpSpPr>
          <p:grpSpPr>
            <a:xfrm>
              <a:off x="1773936" y="3474720"/>
              <a:ext cx="9144000" cy="1133856"/>
              <a:chOff x="1847088" y="3474720"/>
              <a:chExt cx="9144000" cy="1133856"/>
            </a:xfrm>
          </p:grpSpPr>
          <p:sp>
            <p:nvSpPr>
              <p:cNvPr id="7" name="Rectangle 6"/>
              <p:cNvSpPr/>
              <p:nvPr/>
            </p:nvSpPr>
            <p:spPr>
              <a:xfrm>
                <a:off x="1847088" y="3474720"/>
                <a:ext cx="1463040" cy="11338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310128" y="3474720"/>
                <a:ext cx="7680960" cy="11338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2100"/>
                <a:r>
                  <a:rPr lang="en-US" sz="1600" dirty="0">
                    <a:solidFill>
                      <a:schemeClr val="tx2">
                        <a:lumMod val="75000"/>
                      </a:schemeClr>
                    </a:solidFill>
                    <a:latin typeface="Arial" panose="020B0604020202020204" pitchFamily="34" charset="0"/>
                    <a:cs typeface="Arial" panose="020B0604020202020204" pitchFamily="34" charset="0"/>
                  </a:rPr>
                  <a:t>Alternatives should follow the mutually exclusive and collectively exhaustive (MECE) principle</a:t>
                </a:r>
                <a:r>
                  <a:rPr lang="en-US" sz="1600" dirty="0" smtClean="0">
                    <a:solidFill>
                      <a:schemeClr val="tx2">
                        <a:lumMod val="75000"/>
                      </a:schemeClr>
                    </a:solidFill>
                    <a:latin typeface="Arial" panose="020B0604020202020204" pitchFamily="34" charset="0"/>
                    <a:cs typeface="Arial" panose="020B0604020202020204" pitchFamily="34" charset="0"/>
                  </a:rPr>
                  <a:t>.</a:t>
                </a:r>
                <a:endParaRPr lang="en-US" sz="1600" dirty="0">
                  <a:solidFill>
                    <a:schemeClr val="tx2">
                      <a:lumMod val="75000"/>
                    </a:schemeClr>
                  </a:solidFill>
                  <a:latin typeface="Arial" panose="020B0604020202020204" pitchFamily="34" charset="0"/>
                  <a:cs typeface="Arial" panose="020B0604020202020204" pitchFamily="34" charset="0"/>
                </a:endParaRPr>
              </a:p>
            </p:txBody>
          </p:sp>
          <p:sp>
            <p:nvSpPr>
              <p:cNvPr id="9" name="Isosceles Triangle 8"/>
              <p:cNvSpPr/>
              <p:nvPr/>
            </p:nvSpPr>
            <p:spPr>
              <a:xfrm rot="5400000">
                <a:off x="3259835" y="3959353"/>
                <a:ext cx="265178" cy="16459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11"/>
              <p:cNvSpPr>
                <a:spLocks noEditPoints="1"/>
              </p:cNvSpPr>
              <p:nvPr/>
            </p:nvSpPr>
            <p:spPr bwMode="auto">
              <a:xfrm>
                <a:off x="2217412" y="3752787"/>
                <a:ext cx="722392" cy="577723"/>
              </a:xfrm>
              <a:custGeom>
                <a:avLst/>
                <a:gdLst>
                  <a:gd name="T0" fmla="*/ 1585 w 5118"/>
                  <a:gd name="T1" fmla="*/ 2227 h 4004"/>
                  <a:gd name="T2" fmla="*/ 1753 w 5118"/>
                  <a:gd name="T3" fmla="*/ 2404 h 4004"/>
                  <a:gd name="T4" fmla="*/ 1039 w 5118"/>
                  <a:gd name="T5" fmla="*/ 2565 h 4004"/>
                  <a:gd name="T6" fmla="*/ 4631 w 5118"/>
                  <a:gd name="T7" fmla="*/ 3671 h 4004"/>
                  <a:gd name="T8" fmla="*/ 4057 w 5118"/>
                  <a:gd name="T9" fmla="*/ 2556 h 4004"/>
                  <a:gd name="T10" fmla="*/ 3434 w 5118"/>
                  <a:gd name="T11" fmla="*/ 2326 h 4004"/>
                  <a:gd name="T12" fmla="*/ 3548 w 5118"/>
                  <a:gd name="T13" fmla="*/ 2221 h 4004"/>
                  <a:gd name="T14" fmla="*/ 4287 w 5118"/>
                  <a:gd name="T15" fmla="*/ 2233 h 4004"/>
                  <a:gd name="T16" fmla="*/ 5115 w 5118"/>
                  <a:gd name="T17" fmla="*/ 3913 h 4004"/>
                  <a:gd name="T18" fmla="*/ 5084 w 5118"/>
                  <a:gd name="T19" fmla="*/ 3992 h 4004"/>
                  <a:gd name="T20" fmla="*/ 57 w 5118"/>
                  <a:gd name="T21" fmla="*/ 4001 h 4004"/>
                  <a:gd name="T22" fmla="*/ 0 w 5118"/>
                  <a:gd name="T23" fmla="*/ 3938 h 4004"/>
                  <a:gd name="T24" fmla="*/ 813 w 5118"/>
                  <a:gd name="T25" fmla="*/ 2247 h 4004"/>
                  <a:gd name="T26" fmla="*/ 2557 w 5118"/>
                  <a:gd name="T27" fmla="*/ 547 h 4004"/>
                  <a:gd name="T28" fmla="*/ 2271 w 5118"/>
                  <a:gd name="T29" fmla="*/ 618 h 4004"/>
                  <a:gd name="T30" fmla="*/ 2055 w 5118"/>
                  <a:gd name="T31" fmla="*/ 809 h 4004"/>
                  <a:gd name="T32" fmla="*/ 1951 w 5118"/>
                  <a:gd name="T33" fmla="*/ 1082 h 4004"/>
                  <a:gd name="T34" fmla="*/ 1987 w 5118"/>
                  <a:gd name="T35" fmla="*/ 1380 h 4004"/>
                  <a:gd name="T36" fmla="*/ 2151 w 5118"/>
                  <a:gd name="T37" fmla="*/ 1617 h 4004"/>
                  <a:gd name="T38" fmla="*/ 2407 w 5118"/>
                  <a:gd name="T39" fmla="*/ 1752 h 4004"/>
                  <a:gd name="T40" fmla="*/ 2709 w 5118"/>
                  <a:gd name="T41" fmla="*/ 1752 h 4004"/>
                  <a:gd name="T42" fmla="*/ 2965 w 5118"/>
                  <a:gd name="T43" fmla="*/ 1617 h 4004"/>
                  <a:gd name="T44" fmla="*/ 3130 w 5118"/>
                  <a:gd name="T45" fmla="*/ 1380 h 4004"/>
                  <a:gd name="T46" fmla="*/ 3165 w 5118"/>
                  <a:gd name="T47" fmla="*/ 1082 h 4004"/>
                  <a:gd name="T48" fmla="*/ 3061 w 5118"/>
                  <a:gd name="T49" fmla="*/ 809 h 4004"/>
                  <a:gd name="T50" fmla="*/ 2846 w 5118"/>
                  <a:gd name="T51" fmla="*/ 618 h 4004"/>
                  <a:gd name="T52" fmla="*/ 2557 w 5118"/>
                  <a:gd name="T53" fmla="*/ 547 h 4004"/>
                  <a:gd name="T54" fmla="*/ 2863 w 5118"/>
                  <a:gd name="T55" fmla="*/ 40 h 4004"/>
                  <a:gd name="T56" fmla="*/ 3224 w 5118"/>
                  <a:gd name="T57" fmla="*/ 210 h 4004"/>
                  <a:gd name="T58" fmla="*/ 3505 w 5118"/>
                  <a:gd name="T59" fmla="*/ 490 h 4004"/>
                  <a:gd name="T60" fmla="*/ 3676 w 5118"/>
                  <a:gd name="T61" fmla="*/ 851 h 4004"/>
                  <a:gd name="T62" fmla="*/ 3714 w 5118"/>
                  <a:gd name="T63" fmla="*/ 1254 h 4004"/>
                  <a:gd name="T64" fmla="*/ 3649 w 5118"/>
                  <a:gd name="T65" fmla="*/ 1586 h 4004"/>
                  <a:gd name="T66" fmla="*/ 3514 w 5118"/>
                  <a:gd name="T67" fmla="*/ 1856 h 4004"/>
                  <a:gd name="T68" fmla="*/ 3331 w 5118"/>
                  <a:gd name="T69" fmla="*/ 2093 h 4004"/>
                  <a:gd name="T70" fmla="*/ 3124 w 5118"/>
                  <a:gd name="T71" fmla="*/ 2326 h 4004"/>
                  <a:gd name="T72" fmla="*/ 2911 w 5118"/>
                  <a:gd name="T73" fmla="*/ 2579 h 4004"/>
                  <a:gd name="T74" fmla="*/ 2717 w 5118"/>
                  <a:gd name="T75" fmla="*/ 2881 h 4004"/>
                  <a:gd name="T76" fmla="*/ 2607 w 5118"/>
                  <a:gd name="T77" fmla="*/ 3095 h 4004"/>
                  <a:gd name="T78" fmla="*/ 2528 w 5118"/>
                  <a:gd name="T79" fmla="*/ 3106 h 4004"/>
                  <a:gd name="T80" fmla="*/ 2436 w 5118"/>
                  <a:gd name="T81" fmla="*/ 2959 h 4004"/>
                  <a:gd name="T82" fmla="*/ 2229 w 5118"/>
                  <a:gd name="T83" fmla="*/ 2611 h 4004"/>
                  <a:gd name="T84" fmla="*/ 1994 w 5118"/>
                  <a:gd name="T85" fmla="*/ 2328 h 4004"/>
                  <a:gd name="T86" fmla="*/ 1766 w 5118"/>
                  <a:gd name="T87" fmla="*/ 2072 h 4004"/>
                  <a:gd name="T88" fmla="*/ 1570 w 5118"/>
                  <a:gd name="T89" fmla="*/ 1805 h 4004"/>
                  <a:gd name="T90" fmla="*/ 1438 w 5118"/>
                  <a:gd name="T91" fmla="*/ 1490 h 4004"/>
                  <a:gd name="T92" fmla="*/ 1404 w 5118"/>
                  <a:gd name="T93" fmla="*/ 1101 h 4004"/>
                  <a:gd name="T94" fmla="*/ 1494 w 5118"/>
                  <a:gd name="T95" fmla="*/ 724 h 4004"/>
                  <a:gd name="T96" fmla="*/ 1692 w 5118"/>
                  <a:gd name="T97" fmla="*/ 400 h 4004"/>
                  <a:gd name="T98" fmla="*/ 1982 w 5118"/>
                  <a:gd name="T99" fmla="*/ 156 h 4004"/>
                  <a:gd name="T100" fmla="*/ 2345 w 5118"/>
                  <a:gd name="T101" fmla="*/ 20 h 4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18" h="4004">
                    <a:moveTo>
                      <a:pt x="875" y="2219"/>
                    </a:moveTo>
                    <a:lnTo>
                      <a:pt x="1551" y="2219"/>
                    </a:lnTo>
                    <a:lnTo>
                      <a:pt x="1568" y="2221"/>
                    </a:lnTo>
                    <a:lnTo>
                      <a:pt x="1585" y="2227"/>
                    </a:lnTo>
                    <a:lnTo>
                      <a:pt x="1601" y="2236"/>
                    </a:lnTo>
                    <a:lnTo>
                      <a:pt x="1613" y="2247"/>
                    </a:lnTo>
                    <a:lnTo>
                      <a:pt x="1683" y="2326"/>
                    </a:lnTo>
                    <a:lnTo>
                      <a:pt x="1753" y="2404"/>
                    </a:lnTo>
                    <a:lnTo>
                      <a:pt x="1886" y="2553"/>
                    </a:lnTo>
                    <a:lnTo>
                      <a:pt x="1084" y="2553"/>
                    </a:lnTo>
                    <a:lnTo>
                      <a:pt x="1061" y="2556"/>
                    </a:lnTo>
                    <a:lnTo>
                      <a:pt x="1039" y="2565"/>
                    </a:lnTo>
                    <a:lnTo>
                      <a:pt x="1022" y="2580"/>
                    </a:lnTo>
                    <a:lnTo>
                      <a:pt x="1008" y="2599"/>
                    </a:lnTo>
                    <a:lnTo>
                      <a:pt x="487" y="3671"/>
                    </a:lnTo>
                    <a:lnTo>
                      <a:pt x="4631" y="3671"/>
                    </a:lnTo>
                    <a:lnTo>
                      <a:pt x="4110" y="2599"/>
                    </a:lnTo>
                    <a:lnTo>
                      <a:pt x="4096" y="2580"/>
                    </a:lnTo>
                    <a:lnTo>
                      <a:pt x="4079" y="2565"/>
                    </a:lnTo>
                    <a:lnTo>
                      <a:pt x="4057" y="2556"/>
                    </a:lnTo>
                    <a:lnTo>
                      <a:pt x="4034" y="2553"/>
                    </a:lnTo>
                    <a:lnTo>
                      <a:pt x="3231" y="2553"/>
                    </a:lnTo>
                    <a:lnTo>
                      <a:pt x="3364" y="2404"/>
                    </a:lnTo>
                    <a:lnTo>
                      <a:pt x="3434" y="2326"/>
                    </a:lnTo>
                    <a:lnTo>
                      <a:pt x="3504" y="2247"/>
                    </a:lnTo>
                    <a:lnTo>
                      <a:pt x="3516" y="2236"/>
                    </a:lnTo>
                    <a:lnTo>
                      <a:pt x="3531" y="2227"/>
                    </a:lnTo>
                    <a:lnTo>
                      <a:pt x="3548" y="2221"/>
                    </a:lnTo>
                    <a:lnTo>
                      <a:pt x="3566" y="2219"/>
                    </a:lnTo>
                    <a:lnTo>
                      <a:pt x="4243" y="2219"/>
                    </a:lnTo>
                    <a:lnTo>
                      <a:pt x="4265" y="2222"/>
                    </a:lnTo>
                    <a:lnTo>
                      <a:pt x="4287" y="2233"/>
                    </a:lnTo>
                    <a:lnTo>
                      <a:pt x="4305" y="2247"/>
                    </a:lnTo>
                    <a:lnTo>
                      <a:pt x="4318" y="2266"/>
                    </a:lnTo>
                    <a:lnTo>
                      <a:pt x="5106" y="3885"/>
                    </a:lnTo>
                    <a:lnTo>
                      <a:pt x="5115" y="3913"/>
                    </a:lnTo>
                    <a:lnTo>
                      <a:pt x="5118" y="3938"/>
                    </a:lnTo>
                    <a:lnTo>
                      <a:pt x="5113" y="3959"/>
                    </a:lnTo>
                    <a:lnTo>
                      <a:pt x="5101" y="3978"/>
                    </a:lnTo>
                    <a:lnTo>
                      <a:pt x="5084" y="3992"/>
                    </a:lnTo>
                    <a:lnTo>
                      <a:pt x="5061" y="4001"/>
                    </a:lnTo>
                    <a:lnTo>
                      <a:pt x="5031" y="4004"/>
                    </a:lnTo>
                    <a:lnTo>
                      <a:pt x="87" y="4004"/>
                    </a:lnTo>
                    <a:lnTo>
                      <a:pt x="57" y="4001"/>
                    </a:lnTo>
                    <a:lnTo>
                      <a:pt x="34" y="3992"/>
                    </a:lnTo>
                    <a:lnTo>
                      <a:pt x="17" y="3978"/>
                    </a:lnTo>
                    <a:lnTo>
                      <a:pt x="5" y="3959"/>
                    </a:lnTo>
                    <a:lnTo>
                      <a:pt x="0" y="3938"/>
                    </a:lnTo>
                    <a:lnTo>
                      <a:pt x="3" y="3913"/>
                    </a:lnTo>
                    <a:lnTo>
                      <a:pt x="12" y="3885"/>
                    </a:lnTo>
                    <a:lnTo>
                      <a:pt x="800" y="2266"/>
                    </a:lnTo>
                    <a:lnTo>
                      <a:pt x="813" y="2247"/>
                    </a:lnTo>
                    <a:lnTo>
                      <a:pt x="831" y="2233"/>
                    </a:lnTo>
                    <a:lnTo>
                      <a:pt x="853" y="2222"/>
                    </a:lnTo>
                    <a:lnTo>
                      <a:pt x="875" y="2219"/>
                    </a:lnTo>
                    <a:close/>
                    <a:moveTo>
                      <a:pt x="2557" y="547"/>
                    </a:moveTo>
                    <a:lnTo>
                      <a:pt x="2481" y="552"/>
                    </a:lnTo>
                    <a:lnTo>
                      <a:pt x="2407" y="566"/>
                    </a:lnTo>
                    <a:lnTo>
                      <a:pt x="2337" y="589"/>
                    </a:lnTo>
                    <a:lnTo>
                      <a:pt x="2271" y="618"/>
                    </a:lnTo>
                    <a:lnTo>
                      <a:pt x="2208" y="657"/>
                    </a:lnTo>
                    <a:lnTo>
                      <a:pt x="2151" y="702"/>
                    </a:lnTo>
                    <a:lnTo>
                      <a:pt x="2100" y="753"/>
                    </a:lnTo>
                    <a:lnTo>
                      <a:pt x="2055" y="809"/>
                    </a:lnTo>
                    <a:lnTo>
                      <a:pt x="2018" y="871"/>
                    </a:lnTo>
                    <a:lnTo>
                      <a:pt x="1987" y="938"/>
                    </a:lnTo>
                    <a:lnTo>
                      <a:pt x="1965" y="1009"/>
                    </a:lnTo>
                    <a:lnTo>
                      <a:pt x="1951" y="1082"/>
                    </a:lnTo>
                    <a:lnTo>
                      <a:pt x="1946" y="1160"/>
                    </a:lnTo>
                    <a:lnTo>
                      <a:pt x="1951" y="1236"/>
                    </a:lnTo>
                    <a:lnTo>
                      <a:pt x="1965" y="1310"/>
                    </a:lnTo>
                    <a:lnTo>
                      <a:pt x="1987" y="1380"/>
                    </a:lnTo>
                    <a:lnTo>
                      <a:pt x="2018" y="1447"/>
                    </a:lnTo>
                    <a:lnTo>
                      <a:pt x="2055" y="1509"/>
                    </a:lnTo>
                    <a:lnTo>
                      <a:pt x="2100" y="1566"/>
                    </a:lnTo>
                    <a:lnTo>
                      <a:pt x="2151" y="1617"/>
                    </a:lnTo>
                    <a:lnTo>
                      <a:pt x="2208" y="1662"/>
                    </a:lnTo>
                    <a:lnTo>
                      <a:pt x="2271" y="1699"/>
                    </a:lnTo>
                    <a:lnTo>
                      <a:pt x="2337" y="1730"/>
                    </a:lnTo>
                    <a:lnTo>
                      <a:pt x="2407" y="1752"/>
                    </a:lnTo>
                    <a:lnTo>
                      <a:pt x="2481" y="1766"/>
                    </a:lnTo>
                    <a:lnTo>
                      <a:pt x="2557" y="1772"/>
                    </a:lnTo>
                    <a:lnTo>
                      <a:pt x="2635" y="1766"/>
                    </a:lnTo>
                    <a:lnTo>
                      <a:pt x="2709" y="1752"/>
                    </a:lnTo>
                    <a:lnTo>
                      <a:pt x="2779" y="1730"/>
                    </a:lnTo>
                    <a:lnTo>
                      <a:pt x="2846" y="1699"/>
                    </a:lnTo>
                    <a:lnTo>
                      <a:pt x="2908" y="1662"/>
                    </a:lnTo>
                    <a:lnTo>
                      <a:pt x="2965" y="1617"/>
                    </a:lnTo>
                    <a:lnTo>
                      <a:pt x="3017" y="1566"/>
                    </a:lnTo>
                    <a:lnTo>
                      <a:pt x="3061" y="1509"/>
                    </a:lnTo>
                    <a:lnTo>
                      <a:pt x="3099" y="1447"/>
                    </a:lnTo>
                    <a:lnTo>
                      <a:pt x="3130" y="1380"/>
                    </a:lnTo>
                    <a:lnTo>
                      <a:pt x="3151" y="1310"/>
                    </a:lnTo>
                    <a:lnTo>
                      <a:pt x="3165" y="1236"/>
                    </a:lnTo>
                    <a:lnTo>
                      <a:pt x="3170" y="1160"/>
                    </a:lnTo>
                    <a:lnTo>
                      <a:pt x="3165" y="1082"/>
                    </a:lnTo>
                    <a:lnTo>
                      <a:pt x="3151" y="1009"/>
                    </a:lnTo>
                    <a:lnTo>
                      <a:pt x="3130" y="938"/>
                    </a:lnTo>
                    <a:lnTo>
                      <a:pt x="3099" y="871"/>
                    </a:lnTo>
                    <a:lnTo>
                      <a:pt x="3061" y="809"/>
                    </a:lnTo>
                    <a:lnTo>
                      <a:pt x="3017" y="753"/>
                    </a:lnTo>
                    <a:lnTo>
                      <a:pt x="2965" y="702"/>
                    </a:lnTo>
                    <a:lnTo>
                      <a:pt x="2908" y="657"/>
                    </a:lnTo>
                    <a:lnTo>
                      <a:pt x="2846" y="618"/>
                    </a:lnTo>
                    <a:lnTo>
                      <a:pt x="2779" y="589"/>
                    </a:lnTo>
                    <a:lnTo>
                      <a:pt x="2709" y="566"/>
                    </a:lnTo>
                    <a:lnTo>
                      <a:pt x="2635" y="552"/>
                    </a:lnTo>
                    <a:lnTo>
                      <a:pt x="2557" y="547"/>
                    </a:lnTo>
                    <a:close/>
                    <a:moveTo>
                      <a:pt x="2553" y="0"/>
                    </a:moveTo>
                    <a:lnTo>
                      <a:pt x="2660" y="4"/>
                    </a:lnTo>
                    <a:lnTo>
                      <a:pt x="2762" y="18"/>
                    </a:lnTo>
                    <a:lnTo>
                      <a:pt x="2863" y="40"/>
                    </a:lnTo>
                    <a:lnTo>
                      <a:pt x="2959" y="71"/>
                    </a:lnTo>
                    <a:lnTo>
                      <a:pt x="3052" y="110"/>
                    </a:lnTo>
                    <a:lnTo>
                      <a:pt x="3141" y="156"/>
                    </a:lnTo>
                    <a:lnTo>
                      <a:pt x="3224" y="210"/>
                    </a:lnTo>
                    <a:lnTo>
                      <a:pt x="3303" y="271"/>
                    </a:lnTo>
                    <a:lnTo>
                      <a:pt x="3376" y="338"/>
                    </a:lnTo>
                    <a:lnTo>
                      <a:pt x="3443" y="411"/>
                    </a:lnTo>
                    <a:lnTo>
                      <a:pt x="3505" y="490"/>
                    </a:lnTo>
                    <a:lnTo>
                      <a:pt x="3558" y="573"/>
                    </a:lnTo>
                    <a:lnTo>
                      <a:pt x="3606" y="662"/>
                    </a:lnTo>
                    <a:lnTo>
                      <a:pt x="3645" y="753"/>
                    </a:lnTo>
                    <a:lnTo>
                      <a:pt x="3676" y="851"/>
                    </a:lnTo>
                    <a:lnTo>
                      <a:pt x="3699" y="950"/>
                    </a:lnTo>
                    <a:lnTo>
                      <a:pt x="3713" y="1053"/>
                    </a:lnTo>
                    <a:lnTo>
                      <a:pt x="3718" y="1160"/>
                    </a:lnTo>
                    <a:lnTo>
                      <a:pt x="3714" y="1254"/>
                    </a:lnTo>
                    <a:lnTo>
                      <a:pt x="3707" y="1344"/>
                    </a:lnTo>
                    <a:lnTo>
                      <a:pt x="3691" y="1430"/>
                    </a:lnTo>
                    <a:lnTo>
                      <a:pt x="3673" y="1510"/>
                    </a:lnTo>
                    <a:lnTo>
                      <a:pt x="3649" y="1586"/>
                    </a:lnTo>
                    <a:lnTo>
                      <a:pt x="3621" y="1658"/>
                    </a:lnTo>
                    <a:lnTo>
                      <a:pt x="3589" y="1727"/>
                    </a:lnTo>
                    <a:lnTo>
                      <a:pt x="3553" y="1793"/>
                    </a:lnTo>
                    <a:lnTo>
                      <a:pt x="3514" y="1856"/>
                    </a:lnTo>
                    <a:lnTo>
                      <a:pt x="3472" y="1918"/>
                    </a:lnTo>
                    <a:lnTo>
                      <a:pt x="3428" y="1977"/>
                    </a:lnTo>
                    <a:lnTo>
                      <a:pt x="3379" y="2036"/>
                    </a:lnTo>
                    <a:lnTo>
                      <a:pt x="3331" y="2093"/>
                    </a:lnTo>
                    <a:lnTo>
                      <a:pt x="3280" y="2151"/>
                    </a:lnTo>
                    <a:lnTo>
                      <a:pt x="3229" y="2208"/>
                    </a:lnTo>
                    <a:lnTo>
                      <a:pt x="3176" y="2267"/>
                    </a:lnTo>
                    <a:lnTo>
                      <a:pt x="3124" y="2326"/>
                    </a:lnTo>
                    <a:lnTo>
                      <a:pt x="3069" y="2387"/>
                    </a:lnTo>
                    <a:lnTo>
                      <a:pt x="3017" y="2449"/>
                    </a:lnTo>
                    <a:lnTo>
                      <a:pt x="2964" y="2512"/>
                    </a:lnTo>
                    <a:lnTo>
                      <a:pt x="2911" y="2579"/>
                    </a:lnTo>
                    <a:lnTo>
                      <a:pt x="2860" y="2649"/>
                    </a:lnTo>
                    <a:lnTo>
                      <a:pt x="2810" y="2723"/>
                    </a:lnTo>
                    <a:lnTo>
                      <a:pt x="2764" y="2801"/>
                    </a:lnTo>
                    <a:lnTo>
                      <a:pt x="2717" y="2881"/>
                    </a:lnTo>
                    <a:lnTo>
                      <a:pt x="2675" y="2968"/>
                    </a:lnTo>
                    <a:lnTo>
                      <a:pt x="2635" y="3060"/>
                    </a:lnTo>
                    <a:lnTo>
                      <a:pt x="2623" y="3080"/>
                    </a:lnTo>
                    <a:lnTo>
                      <a:pt x="2607" y="3095"/>
                    </a:lnTo>
                    <a:lnTo>
                      <a:pt x="2588" y="3106"/>
                    </a:lnTo>
                    <a:lnTo>
                      <a:pt x="2568" y="3111"/>
                    </a:lnTo>
                    <a:lnTo>
                      <a:pt x="2548" y="3111"/>
                    </a:lnTo>
                    <a:lnTo>
                      <a:pt x="2528" y="3106"/>
                    </a:lnTo>
                    <a:lnTo>
                      <a:pt x="2509" y="3095"/>
                    </a:lnTo>
                    <a:lnTo>
                      <a:pt x="2492" y="3080"/>
                    </a:lnTo>
                    <a:lnTo>
                      <a:pt x="2481" y="3060"/>
                    </a:lnTo>
                    <a:lnTo>
                      <a:pt x="2436" y="2959"/>
                    </a:lnTo>
                    <a:lnTo>
                      <a:pt x="2388" y="2864"/>
                    </a:lnTo>
                    <a:lnTo>
                      <a:pt x="2337" y="2774"/>
                    </a:lnTo>
                    <a:lnTo>
                      <a:pt x="2284" y="2691"/>
                    </a:lnTo>
                    <a:lnTo>
                      <a:pt x="2229" y="2611"/>
                    </a:lnTo>
                    <a:lnTo>
                      <a:pt x="2171" y="2535"/>
                    </a:lnTo>
                    <a:lnTo>
                      <a:pt x="2114" y="2464"/>
                    </a:lnTo>
                    <a:lnTo>
                      <a:pt x="2055" y="2394"/>
                    </a:lnTo>
                    <a:lnTo>
                      <a:pt x="1994" y="2328"/>
                    </a:lnTo>
                    <a:lnTo>
                      <a:pt x="1936" y="2262"/>
                    </a:lnTo>
                    <a:lnTo>
                      <a:pt x="1878" y="2199"/>
                    </a:lnTo>
                    <a:lnTo>
                      <a:pt x="1821" y="2135"/>
                    </a:lnTo>
                    <a:lnTo>
                      <a:pt x="1766" y="2072"/>
                    </a:lnTo>
                    <a:lnTo>
                      <a:pt x="1712" y="2007"/>
                    </a:lnTo>
                    <a:lnTo>
                      <a:pt x="1663" y="1941"/>
                    </a:lnTo>
                    <a:lnTo>
                      <a:pt x="1614" y="1875"/>
                    </a:lnTo>
                    <a:lnTo>
                      <a:pt x="1570" y="1805"/>
                    </a:lnTo>
                    <a:lnTo>
                      <a:pt x="1531" y="1732"/>
                    </a:lnTo>
                    <a:lnTo>
                      <a:pt x="1495" y="1656"/>
                    </a:lnTo>
                    <a:lnTo>
                      <a:pt x="1464" y="1575"/>
                    </a:lnTo>
                    <a:lnTo>
                      <a:pt x="1438" y="1490"/>
                    </a:lnTo>
                    <a:lnTo>
                      <a:pt x="1419" y="1400"/>
                    </a:lnTo>
                    <a:lnTo>
                      <a:pt x="1405" y="1299"/>
                    </a:lnTo>
                    <a:lnTo>
                      <a:pt x="1400" y="1200"/>
                    </a:lnTo>
                    <a:lnTo>
                      <a:pt x="1404" y="1101"/>
                    </a:lnTo>
                    <a:lnTo>
                      <a:pt x="1414" y="1003"/>
                    </a:lnTo>
                    <a:lnTo>
                      <a:pt x="1433" y="907"/>
                    </a:lnTo>
                    <a:lnTo>
                      <a:pt x="1459" y="814"/>
                    </a:lnTo>
                    <a:lnTo>
                      <a:pt x="1494" y="724"/>
                    </a:lnTo>
                    <a:lnTo>
                      <a:pt x="1534" y="637"/>
                    </a:lnTo>
                    <a:lnTo>
                      <a:pt x="1580" y="553"/>
                    </a:lnTo>
                    <a:lnTo>
                      <a:pt x="1633" y="474"/>
                    </a:lnTo>
                    <a:lnTo>
                      <a:pt x="1692" y="400"/>
                    </a:lnTo>
                    <a:lnTo>
                      <a:pt x="1756" y="330"/>
                    </a:lnTo>
                    <a:lnTo>
                      <a:pt x="1827" y="266"/>
                    </a:lnTo>
                    <a:lnTo>
                      <a:pt x="1901" y="207"/>
                    </a:lnTo>
                    <a:lnTo>
                      <a:pt x="1982" y="156"/>
                    </a:lnTo>
                    <a:lnTo>
                      <a:pt x="2066" y="110"/>
                    </a:lnTo>
                    <a:lnTo>
                      <a:pt x="2156" y="72"/>
                    </a:lnTo>
                    <a:lnTo>
                      <a:pt x="2249" y="41"/>
                    </a:lnTo>
                    <a:lnTo>
                      <a:pt x="2345" y="20"/>
                    </a:lnTo>
                    <a:lnTo>
                      <a:pt x="2446" y="6"/>
                    </a:lnTo>
                    <a:lnTo>
                      <a:pt x="255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1" name="Picture 30"/>
            <p:cNvPicPr>
              <a:picLocks noChangeAspect="1"/>
            </p:cNvPicPr>
            <p:nvPr/>
          </p:nvPicPr>
          <p:blipFill rotWithShape="1">
            <a:blip r:embed="rId4">
              <a:extLst>
                <a:ext uri="{28A0092B-C50C-407E-A947-70E740481C1C}">
                  <a14:useLocalDpi xmlns:a14="http://schemas.microsoft.com/office/drawing/2010/main"/>
                </a:ext>
              </a:extLst>
            </a:blip>
            <a:srcRect b="38596"/>
            <a:stretch/>
          </p:blipFill>
          <p:spPr>
            <a:xfrm>
              <a:off x="1773936" y="4608577"/>
              <a:ext cx="9144000" cy="241490"/>
            </a:xfrm>
            <a:prstGeom prst="rect">
              <a:avLst/>
            </a:prstGeom>
          </p:spPr>
        </p:pic>
      </p:grpSp>
      <p:grpSp>
        <p:nvGrpSpPr>
          <p:cNvPr id="34" name="Group 33"/>
          <p:cNvGrpSpPr/>
          <p:nvPr/>
        </p:nvGrpSpPr>
        <p:grpSpPr>
          <a:xfrm>
            <a:off x="1773936" y="4937760"/>
            <a:ext cx="9144000" cy="1365090"/>
            <a:chOff x="1773936" y="4736592"/>
            <a:chExt cx="9144000" cy="1365090"/>
          </a:xfrm>
        </p:grpSpPr>
        <p:grpSp>
          <p:nvGrpSpPr>
            <p:cNvPr id="30" name="Group 29"/>
            <p:cNvGrpSpPr/>
            <p:nvPr/>
          </p:nvGrpSpPr>
          <p:grpSpPr>
            <a:xfrm>
              <a:off x="1773936" y="4736592"/>
              <a:ext cx="9144000" cy="1133856"/>
              <a:chOff x="1847088" y="4736592"/>
              <a:chExt cx="9144000" cy="1133856"/>
            </a:xfrm>
          </p:grpSpPr>
          <p:sp>
            <p:nvSpPr>
              <p:cNvPr id="10" name="Rectangle 9"/>
              <p:cNvSpPr/>
              <p:nvPr/>
            </p:nvSpPr>
            <p:spPr>
              <a:xfrm>
                <a:off x="1847088" y="4736592"/>
                <a:ext cx="1463040" cy="11338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310128" y="4736592"/>
                <a:ext cx="7680960" cy="11338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2100"/>
                <a:r>
                  <a:rPr lang="en-US" sz="1600" dirty="0">
                    <a:solidFill>
                      <a:schemeClr val="tx2">
                        <a:lumMod val="75000"/>
                      </a:schemeClr>
                    </a:solidFill>
                    <a:latin typeface="Arial" panose="020B0604020202020204" pitchFamily="34" charset="0"/>
                    <a:cs typeface="Arial" panose="020B0604020202020204" pitchFamily="34" charset="0"/>
                  </a:rPr>
                  <a:t>Always list the solution that you came up with third, as it will then be </a:t>
                </a:r>
                <a:endParaRPr lang="en-US" sz="1600" dirty="0" smtClean="0">
                  <a:solidFill>
                    <a:schemeClr val="tx2">
                      <a:lumMod val="75000"/>
                    </a:schemeClr>
                  </a:solidFill>
                  <a:latin typeface="Arial" panose="020B0604020202020204" pitchFamily="34" charset="0"/>
                  <a:cs typeface="Arial" panose="020B0604020202020204" pitchFamily="34" charset="0"/>
                </a:endParaRPr>
              </a:p>
              <a:p>
                <a:pPr marL="292100"/>
                <a:r>
                  <a:rPr lang="en-US" sz="1600" dirty="0" smtClean="0">
                    <a:solidFill>
                      <a:schemeClr val="tx2">
                        <a:lumMod val="75000"/>
                      </a:schemeClr>
                    </a:solidFill>
                    <a:latin typeface="Arial" panose="020B0604020202020204" pitchFamily="34" charset="0"/>
                    <a:cs typeface="Arial" panose="020B0604020202020204" pitchFamily="34" charset="0"/>
                  </a:rPr>
                  <a:t>top </a:t>
                </a:r>
                <a:r>
                  <a:rPr lang="en-US" sz="1600" dirty="0">
                    <a:solidFill>
                      <a:schemeClr val="tx2">
                        <a:lumMod val="75000"/>
                      </a:schemeClr>
                    </a:solidFill>
                    <a:latin typeface="Arial" panose="020B0604020202020204" pitchFamily="34" charset="0"/>
                    <a:cs typeface="Arial" panose="020B0604020202020204" pitchFamily="34" charset="0"/>
                  </a:rPr>
                  <a:t>of mind when you present your implementation plan</a:t>
                </a:r>
                <a:r>
                  <a:rPr lang="en-US" sz="1600" dirty="0" smtClean="0">
                    <a:solidFill>
                      <a:schemeClr val="tx2">
                        <a:lumMod val="75000"/>
                      </a:schemeClr>
                    </a:solidFill>
                    <a:latin typeface="Arial" panose="020B0604020202020204" pitchFamily="34" charset="0"/>
                    <a:cs typeface="Arial" panose="020B0604020202020204" pitchFamily="34" charset="0"/>
                  </a:rPr>
                  <a:t>.</a:t>
                </a:r>
                <a:endParaRPr lang="en-US" sz="1600" dirty="0">
                  <a:solidFill>
                    <a:schemeClr val="tx2">
                      <a:lumMod val="75000"/>
                    </a:schemeClr>
                  </a:solidFill>
                  <a:latin typeface="Arial" panose="020B0604020202020204" pitchFamily="34" charset="0"/>
                  <a:cs typeface="Arial" panose="020B0604020202020204" pitchFamily="34" charset="0"/>
                </a:endParaRPr>
              </a:p>
            </p:txBody>
          </p:sp>
          <p:sp>
            <p:nvSpPr>
              <p:cNvPr id="12" name="Isosceles Triangle 11"/>
              <p:cNvSpPr/>
              <p:nvPr/>
            </p:nvSpPr>
            <p:spPr>
              <a:xfrm rot="5400000">
                <a:off x="3259835" y="5221225"/>
                <a:ext cx="265178" cy="16459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6"/>
              <p:cNvSpPr>
                <a:spLocks noEditPoints="1"/>
              </p:cNvSpPr>
              <p:nvPr/>
            </p:nvSpPr>
            <p:spPr bwMode="auto">
              <a:xfrm>
                <a:off x="2235708" y="4978082"/>
                <a:ext cx="685800" cy="650875"/>
              </a:xfrm>
              <a:custGeom>
                <a:avLst/>
                <a:gdLst>
                  <a:gd name="T0" fmla="*/ 1728 w 3456"/>
                  <a:gd name="T1" fmla="*/ 2032 h 3278"/>
                  <a:gd name="T2" fmla="*/ 3335 w 3456"/>
                  <a:gd name="T3" fmla="*/ 1305 h 3278"/>
                  <a:gd name="T4" fmla="*/ 121 w 3456"/>
                  <a:gd name="T5" fmla="*/ 1305 h 3278"/>
                  <a:gd name="T6" fmla="*/ 1775 w 3456"/>
                  <a:gd name="T7" fmla="*/ 980 h 3278"/>
                  <a:gd name="T8" fmla="*/ 1820 w 3456"/>
                  <a:gd name="T9" fmla="*/ 1063 h 3278"/>
                  <a:gd name="T10" fmla="*/ 1798 w 3456"/>
                  <a:gd name="T11" fmla="*/ 1216 h 3278"/>
                  <a:gd name="T12" fmla="*/ 1746 w 3456"/>
                  <a:gd name="T13" fmla="*/ 1317 h 3278"/>
                  <a:gd name="T14" fmla="*/ 1663 w 3456"/>
                  <a:gd name="T15" fmla="*/ 1365 h 3278"/>
                  <a:gd name="T16" fmla="*/ 1584 w 3456"/>
                  <a:gd name="T17" fmla="*/ 1349 h 3278"/>
                  <a:gd name="T18" fmla="*/ 1543 w 3456"/>
                  <a:gd name="T19" fmla="*/ 1280 h 3278"/>
                  <a:gd name="T20" fmla="*/ 1549 w 3456"/>
                  <a:gd name="T21" fmla="*/ 1150 h 3278"/>
                  <a:gd name="T22" fmla="*/ 1603 w 3456"/>
                  <a:gd name="T23" fmla="*/ 1019 h 3278"/>
                  <a:gd name="T24" fmla="*/ 1691 w 3456"/>
                  <a:gd name="T25" fmla="*/ 964 h 3278"/>
                  <a:gd name="T26" fmla="*/ 1633 w 3456"/>
                  <a:gd name="T27" fmla="*/ 641 h 3278"/>
                  <a:gd name="T28" fmla="*/ 1416 w 3456"/>
                  <a:gd name="T29" fmla="*/ 723 h 3278"/>
                  <a:gd name="T30" fmla="*/ 1276 w 3456"/>
                  <a:gd name="T31" fmla="*/ 859 h 3278"/>
                  <a:gd name="T32" fmla="*/ 1186 w 3456"/>
                  <a:gd name="T33" fmla="*/ 1075 h 3278"/>
                  <a:gd name="T34" fmla="*/ 1185 w 3456"/>
                  <a:gd name="T35" fmla="*/ 1311 h 3278"/>
                  <a:gd name="T36" fmla="*/ 1265 w 3456"/>
                  <a:gd name="T37" fmla="*/ 1505 h 3278"/>
                  <a:gd name="T38" fmla="*/ 1402 w 3456"/>
                  <a:gd name="T39" fmla="*/ 1628 h 3278"/>
                  <a:gd name="T40" fmla="*/ 1598 w 3456"/>
                  <a:gd name="T41" fmla="*/ 1698 h 3278"/>
                  <a:gd name="T42" fmla="*/ 1838 w 3456"/>
                  <a:gd name="T43" fmla="*/ 1712 h 3278"/>
                  <a:gd name="T44" fmla="*/ 2059 w 3456"/>
                  <a:gd name="T45" fmla="*/ 1663 h 3278"/>
                  <a:gd name="T46" fmla="*/ 2209 w 3456"/>
                  <a:gd name="T47" fmla="*/ 1562 h 3278"/>
                  <a:gd name="T48" fmla="*/ 2160 w 3456"/>
                  <a:gd name="T49" fmla="*/ 1460 h 3278"/>
                  <a:gd name="T50" fmla="*/ 2039 w 3456"/>
                  <a:gd name="T51" fmla="*/ 1556 h 3278"/>
                  <a:gd name="T52" fmla="*/ 1869 w 3456"/>
                  <a:gd name="T53" fmla="*/ 1605 h 3278"/>
                  <a:gd name="T54" fmla="*/ 1655 w 3456"/>
                  <a:gd name="T55" fmla="*/ 1602 h 3278"/>
                  <a:gd name="T56" fmla="*/ 1469 w 3456"/>
                  <a:gd name="T57" fmla="*/ 1545 h 3278"/>
                  <a:gd name="T58" fmla="*/ 1340 w 3456"/>
                  <a:gd name="T59" fmla="*/ 1422 h 3278"/>
                  <a:gd name="T60" fmla="*/ 1281 w 3456"/>
                  <a:gd name="T61" fmla="*/ 1253 h 3278"/>
                  <a:gd name="T62" fmla="*/ 1309 w 3456"/>
                  <a:gd name="T63" fmla="*/ 1028 h 3278"/>
                  <a:gd name="T64" fmla="*/ 1418 w 3456"/>
                  <a:gd name="T65" fmla="*/ 854 h 3278"/>
                  <a:gd name="T66" fmla="*/ 1574 w 3456"/>
                  <a:gd name="T67" fmla="*/ 761 h 3278"/>
                  <a:gd name="T68" fmla="*/ 1761 w 3456"/>
                  <a:gd name="T69" fmla="*/ 733 h 3278"/>
                  <a:gd name="T70" fmla="*/ 1944 w 3456"/>
                  <a:gd name="T71" fmla="*/ 765 h 3278"/>
                  <a:gd name="T72" fmla="*/ 2077 w 3456"/>
                  <a:gd name="T73" fmla="*/ 859 h 3278"/>
                  <a:gd name="T74" fmla="*/ 2146 w 3456"/>
                  <a:gd name="T75" fmla="*/ 1014 h 3278"/>
                  <a:gd name="T76" fmla="*/ 2127 w 3456"/>
                  <a:gd name="T77" fmla="*/ 1172 h 3278"/>
                  <a:gd name="T78" fmla="*/ 2046 w 3456"/>
                  <a:gd name="T79" fmla="*/ 1300 h 3278"/>
                  <a:gd name="T80" fmla="*/ 1961 w 3456"/>
                  <a:gd name="T81" fmla="*/ 1353 h 3278"/>
                  <a:gd name="T82" fmla="*/ 1933 w 3456"/>
                  <a:gd name="T83" fmla="*/ 1352 h 3278"/>
                  <a:gd name="T84" fmla="*/ 1924 w 3456"/>
                  <a:gd name="T85" fmla="*/ 1318 h 3278"/>
                  <a:gd name="T86" fmla="*/ 1866 w 3456"/>
                  <a:gd name="T87" fmla="*/ 875 h 3278"/>
                  <a:gd name="T88" fmla="*/ 1790 w 3456"/>
                  <a:gd name="T89" fmla="*/ 879 h 3278"/>
                  <a:gd name="T90" fmla="*/ 1661 w 3456"/>
                  <a:gd name="T91" fmla="*/ 863 h 3278"/>
                  <a:gd name="T92" fmla="*/ 1523 w 3456"/>
                  <a:gd name="T93" fmla="*/ 928 h 3278"/>
                  <a:gd name="T94" fmla="*/ 1417 w 3456"/>
                  <a:gd name="T95" fmla="*/ 1084 h 3278"/>
                  <a:gd name="T96" fmla="*/ 1392 w 3456"/>
                  <a:gd name="T97" fmla="*/ 1275 h 3278"/>
                  <a:gd name="T98" fmla="*/ 1452 w 3456"/>
                  <a:gd name="T99" fmla="*/ 1407 h 3278"/>
                  <a:gd name="T100" fmla="*/ 1574 w 3456"/>
                  <a:gd name="T101" fmla="*/ 1469 h 3278"/>
                  <a:gd name="T102" fmla="*/ 1710 w 3456"/>
                  <a:gd name="T103" fmla="*/ 1448 h 3278"/>
                  <a:gd name="T104" fmla="*/ 1785 w 3456"/>
                  <a:gd name="T105" fmla="*/ 1442 h 3278"/>
                  <a:gd name="T106" fmla="*/ 1871 w 3456"/>
                  <a:gd name="T107" fmla="*/ 1470 h 3278"/>
                  <a:gd name="T108" fmla="*/ 2052 w 3456"/>
                  <a:gd name="T109" fmla="*/ 1422 h 3278"/>
                  <a:gd name="T110" fmla="*/ 2189 w 3456"/>
                  <a:gd name="T111" fmla="*/ 1284 h 3278"/>
                  <a:gd name="T112" fmla="*/ 2250 w 3456"/>
                  <a:gd name="T113" fmla="*/ 1112 h 3278"/>
                  <a:gd name="T114" fmla="*/ 2231 w 3456"/>
                  <a:gd name="T115" fmla="*/ 926 h 3278"/>
                  <a:gd name="T116" fmla="*/ 2136 w 3456"/>
                  <a:gd name="T117" fmla="*/ 768 h 3278"/>
                  <a:gd name="T118" fmla="*/ 1974 w 3456"/>
                  <a:gd name="T119" fmla="*/ 664 h 3278"/>
                  <a:gd name="T120" fmla="*/ 1763 w 3456"/>
                  <a:gd name="T121" fmla="*/ 630 h 3278"/>
                  <a:gd name="T122" fmla="*/ 0 w 3456"/>
                  <a:gd name="T123" fmla="*/ 3278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56" h="3278">
                    <a:moveTo>
                      <a:pt x="1728" y="2032"/>
                    </a:moveTo>
                    <a:lnTo>
                      <a:pt x="218" y="3177"/>
                    </a:lnTo>
                    <a:lnTo>
                      <a:pt x="3238" y="3177"/>
                    </a:lnTo>
                    <a:lnTo>
                      <a:pt x="1728" y="2032"/>
                    </a:lnTo>
                    <a:close/>
                    <a:moveTo>
                      <a:pt x="3335" y="1305"/>
                    </a:moveTo>
                    <a:lnTo>
                      <a:pt x="2058" y="2144"/>
                    </a:lnTo>
                    <a:lnTo>
                      <a:pt x="3335" y="3112"/>
                    </a:lnTo>
                    <a:lnTo>
                      <a:pt x="3335" y="1305"/>
                    </a:lnTo>
                    <a:close/>
                    <a:moveTo>
                      <a:pt x="121" y="1305"/>
                    </a:moveTo>
                    <a:lnTo>
                      <a:pt x="121" y="3112"/>
                    </a:lnTo>
                    <a:lnTo>
                      <a:pt x="1398" y="2144"/>
                    </a:lnTo>
                    <a:lnTo>
                      <a:pt x="121" y="1305"/>
                    </a:lnTo>
                    <a:close/>
                    <a:moveTo>
                      <a:pt x="1714" y="962"/>
                    </a:moveTo>
                    <a:lnTo>
                      <a:pt x="1736" y="964"/>
                    </a:lnTo>
                    <a:lnTo>
                      <a:pt x="1756" y="970"/>
                    </a:lnTo>
                    <a:lnTo>
                      <a:pt x="1775" y="980"/>
                    </a:lnTo>
                    <a:lnTo>
                      <a:pt x="1792" y="996"/>
                    </a:lnTo>
                    <a:lnTo>
                      <a:pt x="1804" y="1014"/>
                    </a:lnTo>
                    <a:lnTo>
                      <a:pt x="1814" y="1037"/>
                    </a:lnTo>
                    <a:lnTo>
                      <a:pt x="1820" y="1063"/>
                    </a:lnTo>
                    <a:lnTo>
                      <a:pt x="1821" y="1093"/>
                    </a:lnTo>
                    <a:lnTo>
                      <a:pt x="1819" y="1132"/>
                    </a:lnTo>
                    <a:lnTo>
                      <a:pt x="1811" y="1173"/>
                    </a:lnTo>
                    <a:lnTo>
                      <a:pt x="1798" y="1216"/>
                    </a:lnTo>
                    <a:lnTo>
                      <a:pt x="1787" y="1248"/>
                    </a:lnTo>
                    <a:lnTo>
                      <a:pt x="1775" y="1274"/>
                    </a:lnTo>
                    <a:lnTo>
                      <a:pt x="1761" y="1298"/>
                    </a:lnTo>
                    <a:lnTo>
                      <a:pt x="1746" y="1317"/>
                    </a:lnTo>
                    <a:lnTo>
                      <a:pt x="1725" y="1338"/>
                    </a:lnTo>
                    <a:lnTo>
                      <a:pt x="1703" y="1352"/>
                    </a:lnTo>
                    <a:lnTo>
                      <a:pt x="1684" y="1361"/>
                    </a:lnTo>
                    <a:lnTo>
                      <a:pt x="1663" y="1365"/>
                    </a:lnTo>
                    <a:lnTo>
                      <a:pt x="1642" y="1368"/>
                    </a:lnTo>
                    <a:lnTo>
                      <a:pt x="1620" y="1365"/>
                    </a:lnTo>
                    <a:lnTo>
                      <a:pt x="1601" y="1359"/>
                    </a:lnTo>
                    <a:lnTo>
                      <a:pt x="1584" y="1349"/>
                    </a:lnTo>
                    <a:lnTo>
                      <a:pt x="1568" y="1333"/>
                    </a:lnTo>
                    <a:lnTo>
                      <a:pt x="1558" y="1319"/>
                    </a:lnTo>
                    <a:lnTo>
                      <a:pt x="1549" y="1301"/>
                    </a:lnTo>
                    <a:lnTo>
                      <a:pt x="1543" y="1280"/>
                    </a:lnTo>
                    <a:lnTo>
                      <a:pt x="1540" y="1255"/>
                    </a:lnTo>
                    <a:lnTo>
                      <a:pt x="1539" y="1229"/>
                    </a:lnTo>
                    <a:lnTo>
                      <a:pt x="1541" y="1191"/>
                    </a:lnTo>
                    <a:lnTo>
                      <a:pt x="1549" y="1150"/>
                    </a:lnTo>
                    <a:lnTo>
                      <a:pt x="1560" y="1105"/>
                    </a:lnTo>
                    <a:lnTo>
                      <a:pt x="1571" y="1073"/>
                    </a:lnTo>
                    <a:lnTo>
                      <a:pt x="1586" y="1044"/>
                    </a:lnTo>
                    <a:lnTo>
                      <a:pt x="1603" y="1019"/>
                    </a:lnTo>
                    <a:lnTo>
                      <a:pt x="1624" y="999"/>
                    </a:lnTo>
                    <a:lnTo>
                      <a:pt x="1645" y="983"/>
                    </a:lnTo>
                    <a:lnTo>
                      <a:pt x="1667" y="970"/>
                    </a:lnTo>
                    <a:lnTo>
                      <a:pt x="1691" y="964"/>
                    </a:lnTo>
                    <a:lnTo>
                      <a:pt x="1714" y="962"/>
                    </a:lnTo>
                    <a:close/>
                    <a:moveTo>
                      <a:pt x="1763" y="630"/>
                    </a:moveTo>
                    <a:lnTo>
                      <a:pt x="1696" y="632"/>
                    </a:lnTo>
                    <a:lnTo>
                      <a:pt x="1633" y="641"/>
                    </a:lnTo>
                    <a:lnTo>
                      <a:pt x="1571" y="654"/>
                    </a:lnTo>
                    <a:lnTo>
                      <a:pt x="1514" y="674"/>
                    </a:lnTo>
                    <a:lnTo>
                      <a:pt x="1459" y="699"/>
                    </a:lnTo>
                    <a:lnTo>
                      <a:pt x="1416" y="723"/>
                    </a:lnTo>
                    <a:lnTo>
                      <a:pt x="1376" y="752"/>
                    </a:lnTo>
                    <a:lnTo>
                      <a:pt x="1340" y="784"/>
                    </a:lnTo>
                    <a:lnTo>
                      <a:pt x="1307" y="820"/>
                    </a:lnTo>
                    <a:lnTo>
                      <a:pt x="1276" y="859"/>
                    </a:lnTo>
                    <a:lnTo>
                      <a:pt x="1250" y="904"/>
                    </a:lnTo>
                    <a:lnTo>
                      <a:pt x="1222" y="959"/>
                    </a:lnTo>
                    <a:lnTo>
                      <a:pt x="1202" y="1016"/>
                    </a:lnTo>
                    <a:lnTo>
                      <a:pt x="1186" y="1075"/>
                    </a:lnTo>
                    <a:lnTo>
                      <a:pt x="1177" y="1136"/>
                    </a:lnTo>
                    <a:lnTo>
                      <a:pt x="1173" y="1199"/>
                    </a:lnTo>
                    <a:lnTo>
                      <a:pt x="1175" y="1255"/>
                    </a:lnTo>
                    <a:lnTo>
                      <a:pt x="1185" y="1311"/>
                    </a:lnTo>
                    <a:lnTo>
                      <a:pt x="1198" y="1364"/>
                    </a:lnTo>
                    <a:lnTo>
                      <a:pt x="1216" y="1416"/>
                    </a:lnTo>
                    <a:lnTo>
                      <a:pt x="1241" y="1466"/>
                    </a:lnTo>
                    <a:lnTo>
                      <a:pt x="1265" y="1505"/>
                    </a:lnTo>
                    <a:lnTo>
                      <a:pt x="1293" y="1541"/>
                    </a:lnTo>
                    <a:lnTo>
                      <a:pt x="1326" y="1574"/>
                    </a:lnTo>
                    <a:lnTo>
                      <a:pt x="1363" y="1602"/>
                    </a:lnTo>
                    <a:lnTo>
                      <a:pt x="1402" y="1628"/>
                    </a:lnTo>
                    <a:lnTo>
                      <a:pt x="1447" y="1651"/>
                    </a:lnTo>
                    <a:lnTo>
                      <a:pt x="1494" y="1670"/>
                    </a:lnTo>
                    <a:lnTo>
                      <a:pt x="1544" y="1686"/>
                    </a:lnTo>
                    <a:lnTo>
                      <a:pt x="1598" y="1698"/>
                    </a:lnTo>
                    <a:lnTo>
                      <a:pt x="1653" y="1707"/>
                    </a:lnTo>
                    <a:lnTo>
                      <a:pt x="1712" y="1713"/>
                    </a:lnTo>
                    <a:lnTo>
                      <a:pt x="1775" y="1714"/>
                    </a:lnTo>
                    <a:lnTo>
                      <a:pt x="1838" y="1712"/>
                    </a:lnTo>
                    <a:lnTo>
                      <a:pt x="1898" y="1706"/>
                    </a:lnTo>
                    <a:lnTo>
                      <a:pt x="1955" y="1695"/>
                    </a:lnTo>
                    <a:lnTo>
                      <a:pt x="2008" y="1680"/>
                    </a:lnTo>
                    <a:lnTo>
                      <a:pt x="2059" y="1663"/>
                    </a:lnTo>
                    <a:lnTo>
                      <a:pt x="2106" y="1640"/>
                    </a:lnTo>
                    <a:lnTo>
                      <a:pt x="2143" y="1617"/>
                    </a:lnTo>
                    <a:lnTo>
                      <a:pt x="2178" y="1591"/>
                    </a:lnTo>
                    <a:lnTo>
                      <a:pt x="2209" y="1562"/>
                    </a:lnTo>
                    <a:lnTo>
                      <a:pt x="2237" y="1531"/>
                    </a:lnTo>
                    <a:lnTo>
                      <a:pt x="2261" y="1497"/>
                    </a:lnTo>
                    <a:lnTo>
                      <a:pt x="2283" y="1460"/>
                    </a:lnTo>
                    <a:lnTo>
                      <a:pt x="2160" y="1460"/>
                    </a:lnTo>
                    <a:lnTo>
                      <a:pt x="2134" y="1489"/>
                    </a:lnTo>
                    <a:lnTo>
                      <a:pt x="2106" y="1515"/>
                    </a:lnTo>
                    <a:lnTo>
                      <a:pt x="2073" y="1537"/>
                    </a:lnTo>
                    <a:lnTo>
                      <a:pt x="2039" y="1556"/>
                    </a:lnTo>
                    <a:lnTo>
                      <a:pt x="2000" y="1572"/>
                    </a:lnTo>
                    <a:lnTo>
                      <a:pt x="1959" y="1587"/>
                    </a:lnTo>
                    <a:lnTo>
                      <a:pt x="1915" y="1597"/>
                    </a:lnTo>
                    <a:lnTo>
                      <a:pt x="1869" y="1605"/>
                    </a:lnTo>
                    <a:lnTo>
                      <a:pt x="1819" y="1609"/>
                    </a:lnTo>
                    <a:lnTo>
                      <a:pt x="1765" y="1610"/>
                    </a:lnTo>
                    <a:lnTo>
                      <a:pt x="1709" y="1608"/>
                    </a:lnTo>
                    <a:lnTo>
                      <a:pt x="1655" y="1602"/>
                    </a:lnTo>
                    <a:lnTo>
                      <a:pt x="1605" y="1594"/>
                    </a:lnTo>
                    <a:lnTo>
                      <a:pt x="1557" y="1581"/>
                    </a:lnTo>
                    <a:lnTo>
                      <a:pt x="1511" y="1565"/>
                    </a:lnTo>
                    <a:lnTo>
                      <a:pt x="1469" y="1545"/>
                    </a:lnTo>
                    <a:lnTo>
                      <a:pt x="1431" y="1521"/>
                    </a:lnTo>
                    <a:lnTo>
                      <a:pt x="1397" y="1492"/>
                    </a:lnTo>
                    <a:lnTo>
                      <a:pt x="1366" y="1460"/>
                    </a:lnTo>
                    <a:lnTo>
                      <a:pt x="1340" y="1422"/>
                    </a:lnTo>
                    <a:lnTo>
                      <a:pt x="1318" y="1383"/>
                    </a:lnTo>
                    <a:lnTo>
                      <a:pt x="1300" y="1341"/>
                    </a:lnTo>
                    <a:lnTo>
                      <a:pt x="1288" y="1299"/>
                    </a:lnTo>
                    <a:lnTo>
                      <a:pt x="1281" y="1253"/>
                    </a:lnTo>
                    <a:lnTo>
                      <a:pt x="1278" y="1206"/>
                    </a:lnTo>
                    <a:lnTo>
                      <a:pt x="1281" y="1146"/>
                    </a:lnTo>
                    <a:lnTo>
                      <a:pt x="1291" y="1086"/>
                    </a:lnTo>
                    <a:lnTo>
                      <a:pt x="1309" y="1028"/>
                    </a:lnTo>
                    <a:lnTo>
                      <a:pt x="1333" y="972"/>
                    </a:lnTo>
                    <a:lnTo>
                      <a:pt x="1357" y="928"/>
                    </a:lnTo>
                    <a:lnTo>
                      <a:pt x="1385" y="889"/>
                    </a:lnTo>
                    <a:lnTo>
                      <a:pt x="1418" y="854"/>
                    </a:lnTo>
                    <a:lnTo>
                      <a:pt x="1455" y="822"/>
                    </a:lnTo>
                    <a:lnTo>
                      <a:pt x="1497" y="796"/>
                    </a:lnTo>
                    <a:lnTo>
                      <a:pt x="1534" y="777"/>
                    </a:lnTo>
                    <a:lnTo>
                      <a:pt x="1574" y="761"/>
                    </a:lnTo>
                    <a:lnTo>
                      <a:pt x="1617" y="749"/>
                    </a:lnTo>
                    <a:lnTo>
                      <a:pt x="1662" y="740"/>
                    </a:lnTo>
                    <a:lnTo>
                      <a:pt x="1710" y="735"/>
                    </a:lnTo>
                    <a:lnTo>
                      <a:pt x="1761" y="733"/>
                    </a:lnTo>
                    <a:lnTo>
                      <a:pt x="1811" y="735"/>
                    </a:lnTo>
                    <a:lnTo>
                      <a:pt x="1858" y="741"/>
                    </a:lnTo>
                    <a:lnTo>
                      <a:pt x="1903" y="750"/>
                    </a:lnTo>
                    <a:lnTo>
                      <a:pt x="1944" y="765"/>
                    </a:lnTo>
                    <a:lnTo>
                      <a:pt x="1981" y="781"/>
                    </a:lnTo>
                    <a:lnTo>
                      <a:pt x="2015" y="802"/>
                    </a:lnTo>
                    <a:lnTo>
                      <a:pt x="2047" y="827"/>
                    </a:lnTo>
                    <a:lnTo>
                      <a:pt x="2077" y="859"/>
                    </a:lnTo>
                    <a:lnTo>
                      <a:pt x="2104" y="894"/>
                    </a:lnTo>
                    <a:lnTo>
                      <a:pt x="2123" y="932"/>
                    </a:lnTo>
                    <a:lnTo>
                      <a:pt x="2138" y="972"/>
                    </a:lnTo>
                    <a:lnTo>
                      <a:pt x="2146" y="1014"/>
                    </a:lnTo>
                    <a:lnTo>
                      <a:pt x="2149" y="1058"/>
                    </a:lnTo>
                    <a:lnTo>
                      <a:pt x="2147" y="1097"/>
                    </a:lnTo>
                    <a:lnTo>
                      <a:pt x="2140" y="1135"/>
                    </a:lnTo>
                    <a:lnTo>
                      <a:pt x="2127" y="1172"/>
                    </a:lnTo>
                    <a:lnTo>
                      <a:pt x="2111" y="1209"/>
                    </a:lnTo>
                    <a:lnTo>
                      <a:pt x="2092" y="1243"/>
                    </a:lnTo>
                    <a:lnTo>
                      <a:pt x="2071" y="1273"/>
                    </a:lnTo>
                    <a:lnTo>
                      <a:pt x="2046" y="1300"/>
                    </a:lnTo>
                    <a:lnTo>
                      <a:pt x="2017" y="1323"/>
                    </a:lnTo>
                    <a:lnTo>
                      <a:pt x="1996" y="1338"/>
                    </a:lnTo>
                    <a:lnTo>
                      <a:pt x="1978" y="1348"/>
                    </a:lnTo>
                    <a:lnTo>
                      <a:pt x="1961" y="1353"/>
                    </a:lnTo>
                    <a:lnTo>
                      <a:pt x="1946" y="1355"/>
                    </a:lnTo>
                    <a:lnTo>
                      <a:pt x="1941" y="1355"/>
                    </a:lnTo>
                    <a:lnTo>
                      <a:pt x="1938" y="1353"/>
                    </a:lnTo>
                    <a:lnTo>
                      <a:pt x="1933" y="1352"/>
                    </a:lnTo>
                    <a:lnTo>
                      <a:pt x="1930" y="1349"/>
                    </a:lnTo>
                    <a:lnTo>
                      <a:pt x="1925" y="1341"/>
                    </a:lnTo>
                    <a:lnTo>
                      <a:pt x="1924" y="1328"/>
                    </a:lnTo>
                    <a:lnTo>
                      <a:pt x="1924" y="1318"/>
                    </a:lnTo>
                    <a:lnTo>
                      <a:pt x="1928" y="1301"/>
                    </a:lnTo>
                    <a:lnTo>
                      <a:pt x="1931" y="1279"/>
                    </a:lnTo>
                    <a:lnTo>
                      <a:pt x="2018" y="875"/>
                    </a:lnTo>
                    <a:lnTo>
                      <a:pt x="1866" y="875"/>
                    </a:lnTo>
                    <a:lnTo>
                      <a:pt x="1852" y="936"/>
                    </a:lnTo>
                    <a:lnTo>
                      <a:pt x="1835" y="913"/>
                    </a:lnTo>
                    <a:lnTo>
                      <a:pt x="1814" y="894"/>
                    </a:lnTo>
                    <a:lnTo>
                      <a:pt x="1790" y="879"/>
                    </a:lnTo>
                    <a:lnTo>
                      <a:pt x="1763" y="868"/>
                    </a:lnTo>
                    <a:lnTo>
                      <a:pt x="1734" y="863"/>
                    </a:lnTo>
                    <a:lnTo>
                      <a:pt x="1701" y="860"/>
                    </a:lnTo>
                    <a:lnTo>
                      <a:pt x="1661" y="863"/>
                    </a:lnTo>
                    <a:lnTo>
                      <a:pt x="1624" y="870"/>
                    </a:lnTo>
                    <a:lnTo>
                      <a:pt x="1587" y="885"/>
                    </a:lnTo>
                    <a:lnTo>
                      <a:pt x="1553" y="904"/>
                    </a:lnTo>
                    <a:lnTo>
                      <a:pt x="1523" y="928"/>
                    </a:lnTo>
                    <a:lnTo>
                      <a:pt x="1493" y="958"/>
                    </a:lnTo>
                    <a:lnTo>
                      <a:pt x="1466" y="994"/>
                    </a:lnTo>
                    <a:lnTo>
                      <a:pt x="1439" y="1038"/>
                    </a:lnTo>
                    <a:lnTo>
                      <a:pt x="1417" y="1084"/>
                    </a:lnTo>
                    <a:lnTo>
                      <a:pt x="1401" y="1133"/>
                    </a:lnTo>
                    <a:lnTo>
                      <a:pt x="1392" y="1183"/>
                    </a:lnTo>
                    <a:lnTo>
                      <a:pt x="1389" y="1235"/>
                    </a:lnTo>
                    <a:lnTo>
                      <a:pt x="1392" y="1275"/>
                    </a:lnTo>
                    <a:lnTo>
                      <a:pt x="1399" y="1313"/>
                    </a:lnTo>
                    <a:lnTo>
                      <a:pt x="1413" y="1348"/>
                    </a:lnTo>
                    <a:lnTo>
                      <a:pt x="1430" y="1379"/>
                    </a:lnTo>
                    <a:lnTo>
                      <a:pt x="1452" y="1407"/>
                    </a:lnTo>
                    <a:lnTo>
                      <a:pt x="1480" y="1430"/>
                    </a:lnTo>
                    <a:lnTo>
                      <a:pt x="1508" y="1448"/>
                    </a:lnTo>
                    <a:lnTo>
                      <a:pt x="1540" y="1461"/>
                    </a:lnTo>
                    <a:lnTo>
                      <a:pt x="1574" y="1469"/>
                    </a:lnTo>
                    <a:lnTo>
                      <a:pt x="1611" y="1471"/>
                    </a:lnTo>
                    <a:lnTo>
                      <a:pt x="1645" y="1469"/>
                    </a:lnTo>
                    <a:lnTo>
                      <a:pt x="1678" y="1461"/>
                    </a:lnTo>
                    <a:lnTo>
                      <a:pt x="1710" y="1448"/>
                    </a:lnTo>
                    <a:lnTo>
                      <a:pt x="1739" y="1430"/>
                    </a:lnTo>
                    <a:lnTo>
                      <a:pt x="1768" y="1407"/>
                    </a:lnTo>
                    <a:lnTo>
                      <a:pt x="1775" y="1426"/>
                    </a:lnTo>
                    <a:lnTo>
                      <a:pt x="1785" y="1442"/>
                    </a:lnTo>
                    <a:lnTo>
                      <a:pt x="1798" y="1454"/>
                    </a:lnTo>
                    <a:lnTo>
                      <a:pt x="1818" y="1463"/>
                    </a:lnTo>
                    <a:lnTo>
                      <a:pt x="1841" y="1469"/>
                    </a:lnTo>
                    <a:lnTo>
                      <a:pt x="1871" y="1470"/>
                    </a:lnTo>
                    <a:lnTo>
                      <a:pt x="1920" y="1467"/>
                    </a:lnTo>
                    <a:lnTo>
                      <a:pt x="1967" y="1458"/>
                    </a:lnTo>
                    <a:lnTo>
                      <a:pt x="2011" y="1443"/>
                    </a:lnTo>
                    <a:lnTo>
                      <a:pt x="2052" y="1422"/>
                    </a:lnTo>
                    <a:lnTo>
                      <a:pt x="2091" y="1396"/>
                    </a:lnTo>
                    <a:lnTo>
                      <a:pt x="2127" y="1363"/>
                    </a:lnTo>
                    <a:lnTo>
                      <a:pt x="2161" y="1324"/>
                    </a:lnTo>
                    <a:lnTo>
                      <a:pt x="2189" y="1284"/>
                    </a:lnTo>
                    <a:lnTo>
                      <a:pt x="2211" y="1243"/>
                    </a:lnTo>
                    <a:lnTo>
                      <a:pt x="2229" y="1201"/>
                    </a:lnTo>
                    <a:lnTo>
                      <a:pt x="2242" y="1157"/>
                    </a:lnTo>
                    <a:lnTo>
                      <a:pt x="2250" y="1112"/>
                    </a:lnTo>
                    <a:lnTo>
                      <a:pt x="2252" y="1064"/>
                    </a:lnTo>
                    <a:lnTo>
                      <a:pt x="2250" y="1017"/>
                    </a:lnTo>
                    <a:lnTo>
                      <a:pt x="2243" y="970"/>
                    </a:lnTo>
                    <a:lnTo>
                      <a:pt x="2231" y="926"/>
                    </a:lnTo>
                    <a:lnTo>
                      <a:pt x="2214" y="884"/>
                    </a:lnTo>
                    <a:lnTo>
                      <a:pt x="2192" y="842"/>
                    </a:lnTo>
                    <a:lnTo>
                      <a:pt x="2166" y="804"/>
                    </a:lnTo>
                    <a:lnTo>
                      <a:pt x="2136" y="768"/>
                    </a:lnTo>
                    <a:lnTo>
                      <a:pt x="2101" y="737"/>
                    </a:lnTo>
                    <a:lnTo>
                      <a:pt x="2063" y="709"/>
                    </a:lnTo>
                    <a:lnTo>
                      <a:pt x="2021" y="684"/>
                    </a:lnTo>
                    <a:lnTo>
                      <a:pt x="1974" y="664"/>
                    </a:lnTo>
                    <a:lnTo>
                      <a:pt x="1925" y="650"/>
                    </a:lnTo>
                    <a:lnTo>
                      <a:pt x="1873" y="639"/>
                    </a:lnTo>
                    <a:lnTo>
                      <a:pt x="1820" y="632"/>
                    </a:lnTo>
                    <a:lnTo>
                      <a:pt x="1763" y="630"/>
                    </a:lnTo>
                    <a:close/>
                    <a:moveTo>
                      <a:pt x="1728" y="0"/>
                    </a:moveTo>
                    <a:lnTo>
                      <a:pt x="3456" y="1266"/>
                    </a:lnTo>
                    <a:lnTo>
                      <a:pt x="3456" y="3278"/>
                    </a:lnTo>
                    <a:lnTo>
                      <a:pt x="0" y="3278"/>
                    </a:lnTo>
                    <a:lnTo>
                      <a:pt x="0" y="1266"/>
                    </a:lnTo>
                    <a:lnTo>
                      <a:pt x="172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2" name="Picture 31"/>
            <p:cNvPicPr>
              <a:picLocks noChangeAspect="1"/>
            </p:cNvPicPr>
            <p:nvPr/>
          </p:nvPicPr>
          <p:blipFill rotWithShape="1">
            <a:blip r:embed="rId4">
              <a:extLst>
                <a:ext uri="{28A0092B-C50C-407E-A947-70E740481C1C}">
                  <a14:useLocalDpi xmlns:a14="http://schemas.microsoft.com/office/drawing/2010/main"/>
                </a:ext>
              </a:extLst>
            </a:blip>
            <a:srcRect b="38596"/>
            <a:stretch/>
          </p:blipFill>
          <p:spPr>
            <a:xfrm>
              <a:off x="1773936" y="5860192"/>
              <a:ext cx="9144000" cy="241490"/>
            </a:xfrm>
            <a:prstGeom prst="rect">
              <a:avLst/>
            </a:prstGeom>
          </p:spPr>
        </p:pic>
      </p:grpSp>
      <p:grpSp>
        <p:nvGrpSpPr>
          <p:cNvPr id="36" name="Group 35"/>
          <p:cNvGrpSpPr/>
          <p:nvPr/>
        </p:nvGrpSpPr>
        <p:grpSpPr>
          <a:xfrm>
            <a:off x="1773936" y="2249424"/>
            <a:ext cx="9144000" cy="1360169"/>
            <a:chOff x="1773936" y="2212848"/>
            <a:chExt cx="9144000" cy="1360169"/>
          </a:xfrm>
        </p:grpSpPr>
        <p:grpSp>
          <p:nvGrpSpPr>
            <p:cNvPr id="28" name="Group 27"/>
            <p:cNvGrpSpPr/>
            <p:nvPr/>
          </p:nvGrpSpPr>
          <p:grpSpPr>
            <a:xfrm>
              <a:off x="1773936" y="2212848"/>
              <a:ext cx="9144000" cy="1133856"/>
              <a:chOff x="1847088" y="2212848"/>
              <a:chExt cx="9144000" cy="1133856"/>
            </a:xfrm>
          </p:grpSpPr>
          <p:sp>
            <p:nvSpPr>
              <p:cNvPr id="4" name="Rectangle 3"/>
              <p:cNvSpPr/>
              <p:nvPr/>
            </p:nvSpPr>
            <p:spPr>
              <a:xfrm>
                <a:off x="1847088" y="2212848"/>
                <a:ext cx="1463040" cy="11338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310128" y="2212848"/>
                <a:ext cx="7680960" cy="11338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92100"/>
                <a:r>
                  <a:rPr lang="en-US" sz="1600" dirty="0">
                    <a:solidFill>
                      <a:schemeClr val="tx2">
                        <a:lumMod val="75000"/>
                      </a:schemeClr>
                    </a:solidFill>
                    <a:latin typeface="Arial" panose="020B0604020202020204" pitchFamily="34" charset="0"/>
                    <a:cs typeface="Arial" panose="020B0604020202020204" pitchFamily="34" charset="0"/>
                  </a:rPr>
                  <a:t>The alternatives section should demonstrate you did your homework. You looked at three (always three!) possible solutions and you picked the best one</a:t>
                </a:r>
                <a:r>
                  <a:rPr lang="en-US" dirty="0"/>
                  <a:t>. </a:t>
                </a:r>
              </a:p>
            </p:txBody>
          </p:sp>
          <p:sp>
            <p:nvSpPr>
              <p:cNvPr id="6" name="Isosceles Triangle 5"/>
              <p:cNvSpPr/>
              <p:nvPr/>
            </p:nvSpPr>
            <p:spPr>
              <a:xfrm rot="5400000">
                <a:off x="3259835" y="2697481"/>
                <a:ext cx="265178" cy="16459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6"/>
              <p:cNvSpPr>
                <a:spLocks noEditPoints="1"/>
              </p:cNvSpPr>
              <p:nvPr/>
            </p:nvSpPr>
            <p:spPr bwMode="auto">
              <a:xfrm>
                <a:off x="2260362" y="2507107"/>
                <a:ext cx="636492" cy="545339"/>
              </a:xfrm>
              <a:custGeom>
                <a:avLst/>
                <a:gdLst>
                  <a:gd name="T0" fmla="*/ 1911 w 3413"/>
                  <a:gd name="T1" fmla="*/ 2191 h 3117"/>
                  <a:gd name="T2" fmla="*/ 2081 w 3413"/>
                  <a:gd name="T3" fmla="*/ 2989 h 3117"/>
                  <a:gd name="T4" fmla="*/ 1903 w 3413"/>
                  <a:gd name="T5" fmla="*/ 3058 h 3117"/>
                  <a:gd name="T6" fmla="*/ 1372 w 3413"/>
                  <a:gd name="T7" fmla="*/ 3116 h 3117"/>
                  <a:gd name="T8" fmla="*/ 709 w 3413"/>
                  <a:gd name="T9" fmla="*/ 2996 h 3117"/>
                  <a:gd name="T10" fmla="*/ 840 w 3413"/>
                  <a:gd name="T11" fmla="*/ 2228 h 3117"/>
                  <a:gd name="T12" fmla="*/ 1892 w 3413"/>
                  <a:gd name="T13" fmla="*/ 1643 h 3117"/>
                  <a:gd name="T14" fmla="*/ 2616 w 3413"/>
                  <a:gd name="T15" fmla="*/ 1813 h 3117"/>
                  <a:gd name="T16" fmla="*/ 2745 w 3413"/>
                  <a:gd name="T17" fmla="*/ 2575 h 3117"/>
                  <a:gd name="T18" fmla="*/ 2528 w 3413"/>
                  <a:gd name="T19" fmla="*/ 2654 h 3117"/>
                  <a:gd name="T20" fmla="*/ 2165 w 3413"/>
                  <a:gd name="T21" fmla="*/ 2449 h 3117"/>
                  <a:gd name="T22" fmla="*/ 1851 w 3413"/>
                  <a:gd name="T23" fmla="*/ 2034 h 3117"/>
                  <a:gd name="T24" fmla="*/ 1889 w 3413"/>
                  <a:gd name="T25" fmla="*/ 1693 h 3117"/>
                  <a:gd name="T26" fmla="*/ 940 w 3413"/>
                  <a:gd name="T27" fmla="*/ 1835 h 3117"/>
                  <a:gd name="T28" fmla="*/ 794 w 3413"/>
                  <a:gd name="T29" fmla="*/ 2138 h 3117"/>
                  <a:gd name="T30" fmla="*/ 611 w 3413"/>
                  <a:gd name="T31" fmla="*/ 2699 h 3117"/>
                  <a:gd name="T32" fmla="*/ 0 w 3413"/>
                  <a:gd name="T33" fmla="*/ 2575 h 3117"/>
                  <a:gd name="T34" fmla="*/ 170 w 3413"/>
                  <a:gd name="T35" fmla="*/ 1776 h 3117"/>
                  <a:gd name="T36" fmla="*/ 2897 w 3413"/>
                  <a:gd name="T37" fmla="*/ 1240 h 3117"/>
                  <a:gd name="T38" fmla="*/ 3313 w 3413"/>
                  <a:gd name="T39" fmla="*/ 1450 h 3117"/>
                  <a:gd name="T40" fmla="*/ 3383 w 3413"/>
                  <a:gd name="T41" fmla="*/ 2184 h 3117"/>
                  <a:gd name="T42" fmla="*/ 3145 w 3413"/>
                  <a:gd name="T43" fmla="*/ 2260 h 3117"/>
                  <a:gd name="T44" fmla="*/ 2814 w 3413"/>
                  <a:gd name="T45" fmla="*/ 1986 h 3117"/>
                  <a:gd name="T46" fmla="*/ 2461 w 3413"/>
                  <a:gd name="T47" fmla="*/ 1604 h 3117"/>
                  <a:gd name="T48" fmla="*/ 2558 w 3413"/>
                  <a:gd name="T49" fmla="*/ 1240 h 3117"/>
                  <a:gd name="T50" fmla="*/ 1726 w 3413"/>
                  <a:gd name="T51" fmla="*/ 1400 h 3117"/>
                  <a:gd name="T52" fmla="*/ 1750 w 3413"/>
                  <a:gd name="T53" fmla="*/ 1818 h 3117"/>
                  <a:gd name="T54" fmla="*/ 1395 w 3413"/>
                  <a:gd name="T55" fmla="*/ 2031 h 3117"/>
                  <a:gd name="T56" fmla="*/ 1038 w 3413"/>
                  <a:gd name="T57" fmla="*/ 1818 h 3117"/>
                  <a:gd name="T58" fmla="*/ 1063 w 3413"/>
                  <a:gd name="T59" fmla="*/ 1400 h 3117"/>
                  <a:gd name="T60" fmla="*/ 1189 w 3413"/>
                  <a:gd name="T61" fmla="*/ 902 h 3117"/>
                  <a:gd name="T62" fmla="*/ 1585 w 3413"/>
                  <a:gd name="T63" fmla="*/ 1169 h 3117"/>
                  <a:gd name="T64" fmla="*/ 1165 w 3413"/>
                  <a:gd name="T65" fmla="*/ 1189 h 3117"/>
                  <a:gd name="T66" fmla="*/ 2061 w 3413"/>
                  <a:gd name="T67" fmla="*/ 813 h 3117"/>
                  <a:gd name="T68" fmla="*/ 2417 w 3413"/>
                  <a:gd name="T69" fmla="*/ 1026 h 3117"/>
                  <a:gd name="T70" fmla="*/ 2392 w 3413"/>
                  <a:gd name="T71" fmla="*/ 1444 h 3117"/>
                  <a:gd name="T72" fmla="*/ 2016 w 3413"/>
                  <a:gd name="T73" fmla="*/ 1614 h 3117"/>
                  <a:gd name="T74" fmla="*/ 1772 w 3413"/>
                  <a:gd name="T75" fmla="*/ 1305 h 3117"/>
                  <a:gd name="T76" fmla="*/ 1762 w 3413"/>
                  <a:gd name="T77" fmla="*/ 945 h 3117"/>
                  <a:gd name="T78" fmla="*/ 738 w 3413"/>
                  <a:gd name="T79" fmla="*/ 816 h 3117"/>
                  <a:gd name="T80" fmla="*/ 1063 w 3413"/>
                  <a:gd name="T81" fmla="*/ 1069 h 3117"/>
                  <a:gd name="T82" fmla="*/ 931 w 3413"/>
                  <a:gd name="T83" fmla="*/ 1448 h 3117"/>
                  <a:gd name="T84" fmla="*/ 588 w 3413"/>
                  <a:gd name="T85" fmla="*/ 1604 h 3117"/>
                  <a:gd name="T86" fmla="*/ 296 w 3413"/>
                  <a:gd name="T87" fmla="*/ 1313 h 3117"/>
                  <a:gd name="T88" fmla="*/ 420 w 3413"/>
                  <a:gd name="T89" fmla="*/ 914 h 3117"/>
                  <a:gd name="T90" fmla="*/ 2825 w 3413"/>
                  <a:gd name="T91" fmla="*/ 420 h 3117"/>
                  <a:gd name="T92" fmla="*/ 3116 w 3413"/>
                  <a:gd name="T93" fmla="*/ 711 h 3117"/>
                  <a:gd name="T94" fmla="*/ 2994 w 3413"/>
                  <a:gd name="T95" fmla="*/ 1110 h 3117"/>
                  <a:gd name="T96" fmla="*/ 2595 w 3413"/>
                  <a:gd name="T97" fmla="*/ 1190 h 3117"/>
                  <a:gd name="T98" fmla="*/ 2364 w 3413"/>
                  <a:gd name="T99" fmla="*/ 833 h 3117"/>
                  <a:gd name="T100" fmla="*/ 2498 w 3413"/>
                  <a:gd name="T101" fmla="*/ 479 h 3117"/>
                  <a:gd name="T102" fmla="*/ 1521 w 3413"/>
                  <a:gd name="T103" fmla="*/ 25 h 3117"/>
                  <a:gd name="T104" fmla="*/ 1800 w 3413"/>
                  <a:gd name="T105" fmla="*/ 336 h 3117"/>
                  <a:gd name="T106" fmla="*/ 1684 w 3413"/>
                  <a:gd name="T107" fmla="*/ 744 h 3117"/>
                  <a:gd name="T108" fmla="*/ 1274 w 3413"/>
                  <a:gd name="T109" fmla="*/ 860 h 3117"/>
                  <a:gd name="T110" fmla="*/ 962 w 3413"/>
                  <a:gd name="T111" fmla="*/ 583 h 3117"/>
                  <a:gd name="T112" fmla="*/ 1033 w 3413"/>
                  <a:gd name="T113" fmla="*/ 163 h 3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13" h="3117">
                    <a:moveTo>
                      <a:pt x="1223" y="2058"/>
                    </a:moveTo>
                    <a:lnTo>
                      <a:pt x="1566" y="2058"/>
                    </a:lnTo>
                    <a:lnTo>
                      <a:pt x="1622" y="2061"/>
                    </a:lnTo>
                    <a:lnTo>
                      <a:pt x="1676" y="2070"/>
                    </a:lnTo>
                    <a:lnTo>
                      <a:pt x="1729" y="2085"/>
                    </a:lnTo>
                    <a:lnTo>
                      <a:pt x="1778" y="2104"/>
                    </a:lnTo>
                    <a:lnTo>
                      <a:pt x="1826" y="2129"/>
                    </a:lnTo>
                    <a:lnTo>
                      <a:pt x="1870" y="2158"/>
                    </a:lnTo>
                    <a:lnTo>
                      <a:pt x="1911" y="2191"/>
                    </a:lnTo>
                    <a:lnTo>
                      <a:pt x="1948" y="2228"/>
                    </a:lnTo>
                    <a:lnTo>
                      <a:pt x="1982" y="2269"/>
                    </a:lnTo>
                    <a:lnTo>
                      <a:pt x="2011" y="2313"/>
                    </a:lnTo>
                    <a:lnTo>
                      <a:pt x="2035" y="2360"/>
                    </a:lnTo>
                    <a:lnTo>
                      <a:pt x="2055" y="2410"/>
                    </a:lnTo>
                    <a:lnTo>
                      <a:pt x="2070" y="2463"/>
                    </a:lnTo>
                    <a:lnTo>
                      <a:pt x="2078" y="2516"/>
                    </a:lnTo>
                    <a:lnTo>
                      <a:pt x="2081" y="2572"/>
                    </a:lnTo>
                    <a:lnTo>
                      <a:pt x="2081" y="2989"/>
                    </a:lnTo>
                    <a:lnTo>
                      <a:pt x="2079" y="2989"/>
                    </a:lnTo>
                    <a:lnTo>
                      <a:pt x="2052" y="3003"/>
                    </a:lnTo>
                    <a:lnTo>
                      <a:pt x="2046" y="3006"/>
                    </a:lnTo>
                    <a:lnTo>
                      <a:pt x="2035" y="3011"/>
                    </a:lnTo>
                    <a:lnTo>
                      <a:pt x="2019" y="3017"/>
                    </a:lnTo>
                    <a:lnTo>
                      <a:pt x="1998" y="3027"/>
                    </a:lnTo>
                    <a:lnTo>
                      <a:pt x="1971" y="3036"/>
                    </a:lnTo>
                    <a:lnTo>
                      <a:pt x="1939" y="3046"/>
                    </a:lnTo>
                    <a:lnTo>
                      <a:pt x="1903" y="3058"/>
                    </a:lnTo>
                    <a:lnTo>
                      <a:pt x="1861" y="3069"/>
                    </a:lnTo>
                    <a:lnTo>
                      <a:pt x="1815" y="3079"/>
                    </a:lnTo>
                    <a:lnTo>
                      <a:pt x="1763" y="3090"/>
                    </a:lnTo>
                    <a:lnTo>
                      <a:pt x="1708" y="3099"/>
                    </a:lnTo>
                    <a:lnTo>
                      <a:pt x="1647" y="3106"/>
                    </a:lnTo>
                    <a:lnTo>
                      <a:pt x="1581" y="3112"/>
                    </a:lnTo>
                    <a:lnTo>
                      <a:pt x="1513" y="3116"/>
                    </a:lnTo>
                    <a:lnTo>
                      <a:pt x="1438" y="3117"/>
                    </a:lnTo>
                    <a:lnTo>
                      <a:pt x="1372" y="3116"/>
                    </a:lnTo>
                    <a:lnTo>
                      <a:pt x="1304" y="3113"/>
                    </a:lnTo>
                    <a:lnTo>
                      <a:pt x="1231" y="3107"/>
                    </a:lnTo>
                    <a:lnTo>
                      <a:pt x="1156" y="3099"/>
                    </a:lnTo>
                    <a:lnTo>
                      <a:pt x="1078" y="3086"/>
                    </a:lnTo>
                    <a:lnTo>
                      <a:pt x="997" y="3072"/>
                    </a:lnTo>
                    <a:lnTo>
                      <a:pt x="913" y="3053"/>
                    </a:lnTo>
                    <a:lnTo>
                      <a:pt x="826" y="3031"/>
                    </a:lnTo>
                    <a:lnTo>
                      <a:pt x="737" y="3005"/>
                    </a:lnTo>
                    <a:lnTo>
                      <a:pt x="709" y="2996"/>
                    </a:lnTo>
                    <a:lnTo>
                      <a:pt x="707" y="2989"/>
                    </a:lnTo>
                    <a:lnTo>
                      <a:pt x="707" y="2572"/>
                    </a:lnTo>
                    <a:lnTo>
                      <a:pt x="710" y="2516"/>
                    </a:lnTo>
                    <a:lnTo>
                      <a:pt x="719" y="2463"/>
                    </a:lnTo>
                    <a:lnTo>
                      <a:pt x="734" y="2410"/>
                    </a:lnTo>
                    <a:lnTo>
                      <a:pt x="753" y="2360"/>
                    </a:lnTo>
                    <a:lnTo>
                      <a:pt x="778" y="2313"/>
                    </a:lnTo>
                    <a:lnTo>
                      <a:pt x="807" y="2269"/>
                    </a:lnTo>
                    <a:lnTo>
                      <a:pt x="840" y="2228"/>
                    </a:lnTo>
                    <a:lnTo>
                      <a:pt x="878" y="2191"/>
                    </a:lnTo>
                    <a:lnTo>
                      <a:pt x="919" y="2158"/>
                    </a:lnTo>
                    <a:lnTo>
                      <a:pt x="963" y="2129"/>
                    </a:lnTo>
                    <a:lnTo>
                      <a:pt x="1010" y="2104"/>
                    </a:lnTo>
                    <a:lnTo>
                      <a:pt x="1060" y="2085"/>
                    </a:lnTo>
                    <a:lnTo>
                      <a:pt x="1113" y="2070"/>
                    </a:lnTo>
                    <a:lnTo>
                      <a:pt x="1167" y="2061"/>
                    </a:lnTo>
                    <a:lnTo>
                      <a:pt x="1223" y="2058"/>
                    </a:lnTo>
                    <a:close/>
                    <a:moveTo>
                      <a:pt x="1892" y="1643"/>
                    </a:moveTo>
                    <a:lnTo>
                      <a:pt x="2232" y="1643"/>
                    </a:lnTo>
                    <a:lnTo>
                      <a:pt x="2288" y="1647"/>
                    </a:lnTo>
                    <a:lnTo>
                      <a:pt x="2343" y="1655"/>
                    </a:lnTo>
                    <a:lnTo>
                      <a:pt x="2395" y="1669"/>
                    </a:lnTo>
                    <a:lnTo>
                      <a:pt x="2446" y="1689"/>
                    </a:lnTo>
                    <a:lnTo>
                      <a:pt x="2492" y="1714"/>
                    </a:lnTo>
                    <a:lnTo>
                      <a:pt x="2537" y="1743"/>
                    </a:lnTo>
                    <a:lnTo>
                      <a:pt x="2578" y="1776"/>
                    </a:lnTo>
                    <a:lnTo>
                      <a:pt x="2616" y="1813"/>
                    </a:lnTo>
                    <a:lnTo>
                      <a:pt x="2649" y="1854"/>
                    </a:lnTo>
                    <a:lnTo>
                      <a:pt x="2678" y="1899"/>
                    </a:lnTo>
                    <a:lnTo>
                      <a:pt x="2703" y="1945"/>
                    </a:lnTo>
                    <a:lnTo>
                      <a:pt x="2723" y="1996"/>
                    </a:lnTo>
                    <a:lnTo>
                      <a:pt x="2737" y="2047"/>
                    </a:lnTo>
                    <a:lnTo>
                      <a:pt x="2745" y="2102"/>
                    </a:lnTo>
                    <a:lnTo>
                      <a:pt x="2748" y="2158"/>
                    </a:lnTo>
                    <a:lnTo>
                      <a:pt x="2748" y="2575"/>
                    </a:lnTo>
                    <a:lnTo>
                      <a:pt x="2745" y="2575"/>
                    </a:lnTo>
                    <a:lnTo>
                      <a:pt x="2718" y="2589"/>
                    </a:lnTo>
                    <a:lnTo>
                      <a:pt x="2713" y="2591"/>
                    </a:lnTo>
                    <a:lnTo>
                      <a:pt x="2702" y="2596"/>
                    </a:lnTo>
                    <a:lnTo>
                      <a:pt x="2686" y="2603"/>
                    </a:lnTo>
                    <a:lnTo>
                      <a:pt x="2664" y="2611"/>
                    </a:lnTo>
                    <a:lnTo>
                      <a:pt x="2638" y="2622"/>
                    </a:lnTo>
                    <a:lnTo>
                      <a:pt x="2605" y="2632"/>
                    </a:lnTo>
                    <a:lnTo>
                      <a:pt x="2569" y="2643"/>
                    </a:lnTo>
                    <a:lnTo>
                      <a:pt x="2528" y="2654"/>
                    </a:lnTo>
                    <a:lnTo>
                      <a:pt x="2481" y="2665"/>
                    </a:lnTo>
                    <a:lnTo>
                      <a:pt x="2429" y="2675"/>
                    </a:lnTo>
                    <a:lnTo>
                      <a:pt x="2373" y="2684"/>
                    </a:lnTo>
                    <a:lnTo>
                      <a:pt x="2312" y="2692"/>
                    </a:lnTo>
                    <a:lnTo>
                      <a:pt x="2247" y="2698"/>
                    </a:lnTo>
                    <a:lnTo>
                      <a:pt x="2177" y="2701"/>
                    </a:lnTo>
                    <a:lnTo>
                      <a:pt x="2177" y="2573"/>
                    </a:lnTo>
                    <a:lnTo>
                      <a:pt x="2174" y="2510"/>
                    </a:lnTo>
                    <a:lnTo>
                      <a:pt x="2165" y="2449"/>
                    </a:lnTo>
                    <a:lnTo>
                      <a:pt x="2149" y="2390"/>
                    </a:lnTo>
                    <a:lnTo>
                      <a:pt x="2129" y="2333"/>
                    </a:lnTo>
                    <a:lnTo>
                      <a:pt x="2102" y="2280"/>
                    </a:lnTo>
                    <a:lnTo>
                      <a:pt x="2071" y="2229"/>
                    </a:lnTo>
                    <a:lnTo>
                      <a:pt x="2035" y="2183"/>
                    </a:lnTo>
                    <a:lnTo>
                      <a:pt x="1995" y="2138"/>
                    </a:lnTo>
                    <a:lnTo>
                      <a:pt x="1950" y="2099"/>
                    </a:lnTo>
                    <a:lnTo>
                      <a:pt x="1903" y="2064"/>
                    </a:lnTo>
                    <a:lnTo>
                      <a:pt x="1851" y="2034"/>
                    </a:lnTo>
                    <a:lnTo>
                      <a:pt x="1797" y="2008"/>
                    </a:lnTo>
                    <a:lnTo>
                      <a:pt x="1740" y="1988"/>
                    </a:lnTo>
                    <a:lnTo>
                      <a:pt x="1772" y="1954"/>
                    </a:lnTo>
                    <a:lnTo>
                      <a:pt x="1802" y="1916"/>
                    </a:lnTo>
                    <a:lnTo>
                      <a:pt x="1827" y="1877"/>
                    </a:lnTo>
                    <a:lnTo>
                      <a:pt x="1849" y="1834"/>
                    </a:lnTo>
                    <a:lnTo>
                      <a:pt x="1868" y="1789"/>
                    </a:lnTo>
                    <a:lnTo>
                      <a:pt x="1880" y="1743"/>
                    </a:lnTo>
                    <a:lnTo>
                      <a:pt x="1889" y="1693"/>
                    </a:lnTo>
                    <a:lnTo>
                      <a:pt x="1892" y="1643"/>
                    </a:lnTo>
                    <a:close/>
                    <a:moveTo>
                      <a:pt x="516" y="1643"/>
                    </a:moveTo>
                    <a:lnTo>
                      <a:pt x="858" y="1643"/>
                    </a:lnTo>
                    <a:lnTo>
                      <a:pt x="877" y="1644"/>
                    </a:lnTo>
                    <a:lnTo>
                      <a:pt x="896" y="1646"/>
                    </a:lnTo>
                    <a:lnTo>
                      <a:pt x="900" y="1695"/>
                    </a:lnTo>
                    <a:lnTo>
                      <a:pt x="909" y="1744"/>
                    </a:lnTo>
                    <a:lnTo>
                      <a:pt x="922" y="1790"/>
                    </a:lnTo>
                    <a:lnTo>
                      <a:pt x="940" y="1835"/>
                    </a:lnTo>
                    <a:lnTo>
                      <a:pt x="962" y="1877"/>
                    </a:lnTo>
                    <a:lnTo>
                      <a:pt x="988" y="1917"/>
                    </a:lnTo>
                    <a:lnTo>
                      <a:pt x="1017" y="1954"/>
                    </a:lnTo>
                    <a:lnTo>
                      <a:pt x="1049" y="1988"/>
                    </a:lnTo>
                    <a:lnTo>
                      <a:pt x="992" y="2008"/>
                    </a:lnTo>
                    <a:lnTo>
                      <a:pt x="938" y="2034"/>
                    </a:lnTo>
                    <a:lnTo>
                      <a:pt x="886" y="2064"/>
                    </a:lnTo>
                    <a:lnTo>
                      <a:pt x="838" y="2099"/>
                    </a:lnTo>
                    <a:lnTo>
                      <a:pt x="794" y="2138"/>
                    </a:lnTo>
                    <a:lnTo>
                      <a:pt x="753" y="2182"/>
                    </a:lnTo>
                    <a:lnTo>
                      <a:pt x="718" y="2229"/>
                    </a:lnTo>
                    <a:lnTo>
                      <a:pt x="686" y="2280"/>
                    </a:lnTo>
                    <a:lnTo>
                      <a:pt x="660" y="2333"/>
                    </a:lnTo>
                    <a:lnTo>
                      <a:pt x="639" y="2390"/>
                    </a:lnTo>
                    <a:lnTo>
                      <a:pt x="624" y="2449"/>
                    </a:lnTo>
                    <a:lnTo>
                      <a:pt x="615" y="2510"/>
                    </a:lnTo>
                    <a:lnTo>
                      <a:pt x="611" y="2573"/>
                    </a:lnTo>
                    <a:lnTo>
                      <a:pt x="611" y="2699"/>
                    </a:lnTo>
                    <a:lnTo>
                      <a:pt x="537" y="2694"/>
                    </a:lnTo>
                    <a:lnTo>
                      <a:pt x="460" y="2685"/>
                    </a:lnTo>
                    <a:lnTo>
                      <a:pt x="380" y="2673"/>
                    </a:lnTo>
                    <a:lnTo>
                      <a:pt x="296" y="2659"/>
                    </a:lnTo>
                    <a:lnTo>
                      <a:pt x="210" y="2640"/>
                    </a:lnTo>
                    <a:lnTo>
                      <a:pt x="122" y="2618"/>
                    </a:lnTo>
                    <a:lnTo>
                      <a:pt x="30" y="2591"/>
                    </a:lnTo>
                    <a:lnTo>
                      <a:pt x="1" y="2581"/>
                    </a:lnTo>
                    <a:lnTo>
                      <a:pt x="0" y="2575"/>
                    </a:lnTo>
                    <a:lnTo>
                      <a:pt x="0" y="2158"/>
                    </a:lnTo>
                    <a:lnTo>
                      <a:pt x="3" y="2102"/>
                    </a:lnTo>
                    <a:lnTo>
                      <a:pt x="12" y="2047"/>
                    </a:lnTo>
                    <a:lnTo>
                      <a:pt x="26" y="1996"/>
                    </a:lnTo>
                    <a:lnTo>
                      <a:pt x="46" y="1945"/>
                    </a:lnTo>
                    <a:lnTo>
                      <a:pt x="70" y="1899"/>
                    </a:lnTo>
                    <a:lnTo>
                      <a:pt x="99" y="1854"/>
                    </a:lnTo>
                    <a:lnTo>
                      <a:pt x="133" y="1813"/>
                    </a:lnTo>
                    <a:lnTo>
                      <a:pt x="170" y="1776"/>
                    </a:lnTo>
                    <a:lnTo>
                      <a:pt x="211" y="1743"/>
                    </a:lnTo>
                    <a:lnTo>
                      <a:pt x="256" y="1714"/>
                    </a:lnTo>
                    <a:lnTo>
                      <a:pt x="303" y="1689"/>
                    </a:lnTo>
                    <a:lnTo>
                      <a:pt x="353" y="1669"/>
                    </a:lnTo>
                    <a:lnTo>
                      <a:pt x="405" y="1655"/>
                    </a:lnTo>
                    <a:lnTo>
                      <a:pt x="460" y="1647"/>
                    </a:lnTo>
                    <a:lnTo>
                      <a:pt x="516" y="1643"/>
                    </a:lnTo>
                    <a:close/>
                    <a:moveTo>
                      <a:pt x="2558" y="1240"/>
                    </a:moveTo>
                    <a:lnTo>
                      <a:pt x="2897" y="1240"/>
                    </a:lnTo>
                    <a:lnTo>
                      <a:pt x="2953" y="1242"/>
                    </a:lnTo>
                    <a:lnTo>
                      <a:pt x="3008" y="1251"/>
                    </a:lnTo>
                    <a:lnTo>
                      <a:pt x="3059" y="1265"/>
                    </a:lnTo>
                    <a:lnTo>
                      <a:pt x="3110" y="1285"/>
                    </a:lnTo>
                    <a:lnTo>
                      <a:pt x="3157" y="1310"/>
                    </a:lnTo>
                    <a:lnTo>
                      <a:pt x="3201" y="1339"/>
                    </a:lnTo>
                    <a:lnTo>
                      <a:pt x="3243" y="1372"/>
                    </a:lnTo>
                    <a:lnTo>
                      <a:pt x="3280" y="1409"/>
                    </a:lnTo>
                    <a:lnTo>
                      <a:pt x="3313" y="1450"/>
                    </a:lnTo>
                    <a:lnTo>
                      <a:pt x="3342" y="1494"/>
                    </a:lnTo>
                    <a:lnTo>
                      <a:pt x="3367" y="1541"/>
                    </a:lnTo>
                    <a:lnTo>
                      <a:pt x="3387" y="1591"/>
                    </a:lnTo>
                    <a:lnTo>
                      <a:pt x="3401" y="1643"/>
                    </a:lnTo>
                    <a:lnTo>
                      <a:pt x="3410" y="1697"/>
                    </a:lnTo>
                    <a:lnTo>
                      <a:pt x="3413" y="1754"/>
                    </a:lnTo>
                    <a:lnTo>
                      <a:pt x="3413" y="2170"/>
                    </a:lnTo>
                    <a:lnTo>
                      <a:pt x="3410" y="2170"/>
                    </a:lnTo>
                    <a:lnTo>
                      <a:pt x="3383" y="2184"/>
                    </a:lnTo>
                    <a:lnTo>
                      <a:pt x="3378" y="2187"/>
                    </a:lnTo>
                    <a:lnTo>
                      <a:pt x="3367" y="2192"/>
                    </a:lnTo>
                    <a:lnTo>
                      <a:pt x="3351" y="2199"/>
                    </a:lnTo>
                    <a:lnTo>
                      <a:pt x="3329" y="2207"/>
                    </a:lnTo>
                    <a:lnTo>
                      <a:pt x="3302" y="2217"/>
                    </a:lnTo>
                    <a:lnTo>
                      <a:pt x="3271" y="2227"/>
                    </a:lnTo>
                    <a:lnTo>
                      <a:pt x="3233" y="2238"/>
                    </a:lnTo>
                    <a:lnTo>
                      <a:pt x="3192" y="2250"/>
                    </a:lnTo>
                    <a:lnTo>
                      <a:pt x="3145" y="2260"/>
                    </a:lnTo>
                    <a:lnTo>
                      <a:pt x="3094" y="2270"/>
                    </a:lnTo>
                    <a:lnTo>
                      <a:pt x="3038" y="2280"/>
                    </a:lnTo>
                    <a:lnTo>
                      <a:pt x="2977" y="2288"/>
                    </a:lnTo>
                    <a:lnTo>
                      <a:pt x="2912" y="2293"/>
                    </a:lnTo>
                    <a:lnTo>
                      <a:pt x="2842" y="2297"/>
                    </a:lnTo>
                    <a:lnTo>
                      <a:pt x="2842" y="2169"/>
                    </a:lnTo>
                    <a:lnTo>
                      <a:pt x="2839" y="2106"/>
                    </a:lnTo>
                    <a:lnTo>
                      <a:pt x="2829" y="2045"/>
                    </a:lnTo>
                    <a:lnTo>
                      <a:pt x="2814" y="1986"/>
                    </a:lnTo>
                    <a:lnTo>
                      <a:pt x="2793" y="1930"/>
                    </a:lnTo>
                    <a:lnTo>
                      <a:pt x="2767" y="1876"/>
                    </a:lnTo>
                    <a:lnTo>
                      <a:pt x="2735" y="1825"/>
                    </a:lnTo>
                    <a:lnTo>
                      <a:pt x="2700" y="1778"/>
                    </a:lnTo>
                    <a:lnTo>
                      <a:pt x="2659" y="1734"/>
                    </a:lnTo>
                    <a:lnTo>
                      <a:pt x="2615" y="1695"/>
                    </a:lnTo>
                    <a:lnTo>
                      <a:pt x="2567" y="1660"/>
                    </a:lnTo>
                    <a:lnTo>
                      <a:pt x="2516" y="1629"/>
                    </a:lnTo>
                    <a:lnTo>
                      <a:pt x="2461" y="1604"/>
                    </a:lnTo>
                    <a:lnTo>
                      <a:pt x="2404" y="1584"/>
                    </a:lnTo>
                    <a:lnTo>
                      <a:pt x="2438" y="1549"/>
                    </a:lnTo>
                    <a:lnTo>
                      <a:pt x="2467" y="1512"/>
                    </a:lnTo>
                    <a:lnTo>
                      <a:pt x="2492" y="1472"/>
                    </a:lnTo>
                    <a:lnTo>
                      <a:pt x="2514" y="1430"/>
                    </a:lnTo>
                    <a:lnTo>
                      <a:pt x="2532" y="1384"/>
                    </a:lnTo>
                    <a:lnTo>
                      <a:pt x="2545" y="1338"/>
                    </a:lnTo>
                    <a:lnTo>
                      <a:pt x="2554" y="1289"/>
                    </a:lnTo>
                    <a:lnTo>
                      <a:pt x="2558" y="1240"/>
                    </a:lnTo>
                    <a:close/>
                    <a:moveTo>
                      <a:pt x="1395" y="1227"/>
                    </a:moveTo>
                    <a:lnTo>
                      <a:pt x="1445" y="1230"/>
                    </a:lnTo>
                    <a:lnTo>
                      <a:pt x="1493" y="1240"/>
                    </a:lnTo>
                    <a:lnTo>
                      <a:pt x="1540" y="1254"/>
                    </a:lnTo>
                    <a:lnTo>
                      <a:pt x="1584" y="1275"/>
                    </a:lnTo>
                    <a:lnTo>
                      <a:pt x="1625" y="1299"/>
                    </a:lnTo>
                    <a:lnTo>
                      <a:pt x="1662" y="1328"/>
                    </a:lnTo>
                    <a:lnTo>
                      <a:pt x="1695" y="1363"/>
                    </a:lnTo>
                    <a:lnTo>
                      <a:pt x="1726" y="1400"/>
                    </a:lnTo>
                    <a:lnTo>
                      <a:pt x="1750" y="1440"/>
                    </a:lnTo>
                    <a:lnTo>
                      <a:pt x="1770" y="1483"/>
                    </a:lnTo>
                    <a:lnTo>
                      <a:pt x="1786" y="1530"/>
                    </a:lnTo>
                    <a:lnTo>
                      <a:pt x="1794" y="1578"/>
                    </a:lnTo>
                    <a:lnTo>
                      <a:pt x="1797" y="1629"/>
                    </a:lnTo>
                    <a:lnTo>
                      <a:pt x="1794" y="1680"/>
                    </a:lnTo>
                    <a:lnTo>
                      <a:pt x="1786" y="1728"/>
                    </a:lnTo>
                    <a:lnTo>
                      <a:pt x="1770" y="1775"/>
                    </a:lnTo>
                    <a:lnTo>
                      <a:pt x="1750" y="1818"/>
                    </a:lnTo>
                    <a:lnTo>
                      <a:pt x="1726" y="1858"/>
                    </a:lnTo>
                    <a:lnTo>
                      <a:pt x="1695" y="1895"/>
                    </a:lnTo>
                    <a:lnTo>
                      <a:pt x="1662" y="1930"/>
                    </a:lnTo>
                    <a:lnTo>
                      <a:pt x="1625" y="1959"/>
                    </a:lnTo>
                    <a:lnTo>
                      <a:pt x="1584" y="1983"/>
                    </a:lnTo>
                    <a:lnTo>
                      <a:pt x="1540" y="2004"/>
                    </a:lnTo>
                    <a:lnTo>
                      <a:pt x="1493" y="2018"/>
                    </a:lnTo>
                    <a:lnTo>
                      <a:pt x="1445" y="2028"/>
                    </a:lnTo>
                    <a:lnTo>
                      <a:pt x="1395" y="2031"/>
                    </a:lnTo>
                    <a:lnTo>
                      <a:pt x="1344" y="2028"/>
                    </a:lnTo>
                    <a:lnTo>
                      <a:pt x="1295" y="2018"/>
                    </a:lnTo>
                    <a:lnTo>
                      <a:pt x="1249" y="2004"/>
                    </a:lnTo>
                    <a:lnTo>
                      <a:pt x="1205" y="1983"/>
                    </a:lnTo>
                    <a:lnTo>
                      <a:pt x="1164" y="1959"/>
                    </a:lnTo>
                    <a:lnTo>
                      <a:pt x="1127" y="1930"/>
                    </a:lnTo>
                    <a:lnTo>
                      <a:pt x="1093" y="1895"/>
                    </a:lnTo>
                    <a:lnTo>
                      <a:pt x="1063" y="1858"/>
                    </a:lnTo>
                    <a:lnTo>
                      <a:pt x="1038" y="1818"/>
                    </a:lnTo>
                    <a:lnTo>
                      <a:pt x="1019" y="1775"/>
                    </a:lnTo>
                    <a:lnTo>
                      <a:pt x="1003" y="1728"/>
                    </a:lnTo>
                    <a:lnTo>
                      <a:pt x="994" y="1680"/>
                    </a:lnTo>
                    <a:lnTo>
                      <a:pt x="991" y="1629"/>
                    </a:lnTo>
                    <a:lnTo>
                      <a:pt x="994" y="1578"/>
                    </a:lnTo>
                    <a:lnTo>
                      <a:pt x="1003" y="1530"/>
                    </a:lnTo>
                    <a:lnTo>
                      <a:pt x="1019" y="1483"/>
                    </a:lnTo>
                    <a:lnTo>
                      <a:pt x="1038" y="1440"/>
                    </a:lnTo>
                    <a:lnTo>
                      <a:pt x="1063" y="1400"/>
                    </a:lnTo>
                    <a:lnTo>
                      <a:pt x="1093" y="1363"/>
                    </a:lnTo>
                    <a:lnTo>
                      <a:pt x="1127" y="1328"/>
                    </a:lnTo>
                    <a:lnTo>
                      <a:pt x="1164" y="1299"/>
                    </a:lnTo>
                    <a:lnTo>
                      <a:pt x="1205" y="1275"/>
                    </a:lnTo>
                    <a:lnTo>
                      <a:pt x="1249" y="1254"/>
                    </a:lnTo>
                    <a:lnTo>
                      <a:pt x="1295" y="1240"/>
                    </a:lnTo>
                    <a:lnTo>
                      <a:pt x="1344" y="1230"/>
                    </a:lnTo>
                    <a:lnTo>
                      <a:pt x="1395" y="1227"/>
                    </a:lnTo>
                    <a:close/>
                    <a:moveTo>
                      <a:pt x="1189" y="902"/>
                    </a:moveTo>
                    <a:lnTo>
                      <a:pt x="1560" y="902"/>
                    </a:lnTo>
                    <a:lnTo>
                      <a:pt x="1618" y="905"/>
                    </a:lnTo>
                    <a:lnTo>
                      <a:pt x="1675" y="913"/>
                    </a:lnTo>
                    <a:lnTo>
                      <a:pt x="1650" y="951"/>
                    </a:lnTo>
                    <a:lnTo>
                      <a:pt x="1629" y="991"/>
                    </a:lnTo>
                    <a:lnTo>
                      <a:pt x="1612" y="1033"/>
                    </a:lnTo>
                    <a:lnTo>
                      <a:pt x="1598" y="1076"/>
                    </a:lnTo>
                    <a:lnTo>
                      <a:pt x="1589" y="1122"/>
                    </a:lnTo>
                    <a:lnTo>
                      <a:pt x="1585" y="1169"/>
                    </a:lnTo>
                    <a:lnTo>
                      <a:pt x="1540" y="1152"/>
                    </a:lnTo>
                    <a:lnTo>
                      <a:pt x="1493" y="1140"/>
                    </a:lnTo>
                    <a:lnTo>
                      <a:pt x="1445" y="1132"/>
                    </a:lnTo>
                    <a:lnTo>
                      <a:pt x="1395" y="1130"/>
                    </a:lnTo>
                    <a:lnTo>
                      <a:pt x="1345" y="1132"/>
                    </a:lnTo>
                    <a:lnTo>
                      <a:pt x="1298" y="1139"/>
                    </a:lnTo>
                    <a:lnTo>
                      <a:pt x="1251" y="1152"/>
                    </a:lnTo>
                    <a:lnTo>
                      <a:pt x="1207" y="1168"/>
                    </a:lnTo>
                    <a:lnTo>
                      <a:pt x="1165" y="1189"/>
                    </a:lnTo>
                    <a:lnTo>
                      <a:pt x="1162" y="1138"/>
                    </a:lnTo>
                    <a:lnTo>
                      <a:pt x="1153" y="1089"/>
                    </a:lnTo>
                    <a:lnTo>
                      <a:pt x="1140" y="1041"/>
                    </a:lnTo>
                    <a:lnTo>
                      <a:pt x="1122" y="997"/>
                    </a:lnTo>
                    <a:lnTo>
                      <a:pt x="1101" y="953"/>
                    </a:lnTo>
                    <a:lnTo>
                      <a:pt x="1075" y="913"/>
                    </a:lnTo>
                    <a:lnTo>
                      <a:pt x="1131" y="905"/>
                    </a:lnTo>
                    <a:lnTo>
                      <a:pt x="1189" y="902"/>
                    </a:lnTo>
                    <a:close/>
                    <a:moveTo>
                      <a:pt x="2061" y="813"/>
                    </a:moveTo>
                    <a:lnTo>
                      <a:pt x="2112" y="816"/>
                    </a:lnTo>
                    <a:lnTo>
                      <a:pt x="2161" y="824"/>
                    </a:lnTo>
                    <a:lnTo>
                      <a:pt x="2207" y="840"/>
                    </a:lnTo>
                    <a:lnTo>
                      <a:pt x="2251" y="859"/>
                    </a:lnTo>
                    <a:lnTo>
                      <a:pt x="2291" y="884"/>
                    </a:lnTo>
                    <a:lnTo>
                      <a:pt x="2329" y="914"/>
                    </a:lnTo>
                    <a:lnTo>
                      <a:pt x="2363" y="947"/>
                    </a:lnTo>
                    <a:lnTo>
                      <a:pt x="2392" y="984"/>
                    </a:lnTo>
                    <a:lnTo>
                      <a:pt x="2417" y="1026"/>
                    </a:lnTo>
                    <a:lnTo>
                      <a:pt x="2438" y="1069"/>
                    </a:lnTo>
                    <a:lnTo>
                      <a:pt x="2452" y="1116"/>
                    </a:lnTo>
                    <a:lnTo>
                      <a:pt x="2461" y="1164"/>
                    </a:lnTo>
                    <a:lnTo>
                      <a:pt x="2464" y="1214"/>
                    </a:lnTo>
                    <a:lnTo>
                      <a:pt x="2461" y="1264"/>
                    </a:lnTo>
                    <a:lnTo>
                      <a:pt x="2452" y="1313"/>
                    </a:lnTo>
                    <a:lnTo>
                      <a:pt x="2438" y="1359"/>
                    </a:lnTo>
                    <a:lnTo>
                      <a:pt x="2417" y="1403"/>
                    </a:lnTo>
                    <a:lnTo>
                      <a:pt x="2392" y="1444"/>
                    </a:lnTo>
                    <a:lnTo>
                      <a:pt x="2363" y="1481"/>
                    </a:lnTo>
                    <a:lnTo>
                      <a:pt x="2329" y="1514"/>
                    </a:lnTo>
                    <a:lnTo>
                      <a:pt x="2291" y="1544"/>
                    </a:lnTo>
                    <a:lnTo>
                      <a:pt x="2251" y="1569"/>
                    </a:lnTo>
                    <a:lnTo>
                      <a:pt x="2207" y="1589"/>
                    </a:lnTo>
                    <a:lnTo>
                      <a:pt x="2161" y="1604"/>
                    </a:lnTo>
                    <a:lnTo>
                      <a:pt x="2112" y="1612"/>
                    </a:lnTo>
                    <a:lnTo>
                      <a:pt x="2061" y="1616"/>
                    </a:lnTo>
                    <a:lnTo>
                      <a:pt x="2016" y="1614"/>
                    </a:lnTo>
                    <a:lnTo>
                      <a:pt x="1972" y="1606"/>
                    </a:lnTo>
                    <a:lnTo>
                      <a:pt x="1931" y="1594"/>
                    </a:lnTo>
                    <a:lnTo>
                      <a:pt x="1891" y="1578"/>
                    </a:lnTo>
                    <a:lnTo>
                      <a:pt x="1883" y="1527"/>
                    </a:lnTo>
                    <a:lnTo>
                      <a:pt x="1870" y="1477"/>
                    </a:lnTo>
                    <a:lnTo>
                      <a:pt x="1852" y="1431"/>
                    </a:lnTo>
                    <a:lnTo>
                      <a:pt x="1829" y="1385"/>
                    </a:lnTo>
                    <a:lnTo>
                      <a:pt x="1802" y="1344"/>
                    </a:lnTo>
                    <a:lnTo>
                      <a:pt x="1772" y="1305"/>
                    </a:lnTo>
                    <a:lnTo>
                      <a:pt x="1737" y="1269"/>
                    </a:lnTo>
                    <a:lnTo>
                      <a:pt x="1700" y="1236"/>
                    </a:lnTo>
                    <a:lnTo>
                      <a:pt x="1658" y="1209"/>
                    </a:lnTo>
                    <a:lnTo>
                      <a:pt x="1662" y="1158"/>
                    </a:lnTo>
                    <a:lnTo>
                      <a:pt x="1672" y="1110"/>
                    </a:lnTo>
                    <a:lnTo>
                      <a:pt x="1687" y="1065"/>
                    </a:lnTo>
                    <a:lnTo>
                      <a:pt x="1708" y="1022"/>
                    </a:lnTo>
                    <a:lnTo>
                      <a:pt x="1733" y="981"/>
                    </a:lnTo>
                    <a:lnTo>
                      <a:pt x="1762" y="945"/>
                    </a:lnTo>
                    <a:lnTo>
                      <a:pt x="1796" y="912"/>
                    </a:lnTo>
                    <a:lnTo>
                      <a:pt x="1833" y="883"/>
                    </a:lnTo>
                    <a:lnTo>
                      <a:pt x="1874" y="858"/>
                    </a:lnTo>
                    <a:lnTo>
                      <a:pt x="1917" y="839"/>
                    </a:lnTo>
                    <a:lnTo>
                      <a:pt x="1963" y="824"/>
                    </a:lnTo>
                    <a:lnTo>
                      <a:pt x="2012" y="815"/>
                    </a:lnTo>
                    <a:lnTo>
                      <a:pt x="2061" y="813"/>
                    </a:lnTo>
                    <a:close/>
                    <a:moveTo>
                      <a:pt x="687" y="813"/>
                    </a:moveTo>
                    <a:lnTo>
                      <a:pt x="738" y="816"/>
                    </a:lnTo>
                    <a:lnTo>
                      <a:pt x="787" y="824"/>
                    </a:lnTo>
                    <a:lnTo>
                      <a:pt x="833" y="840"/>
                    </a:lnTo>
                    <a:lnTo>
                      <a:pt x="877" y="859"/>
                    </a:lnTo>
                    <a:lnTo>
                      <a:pt x="917" y="884"/>
                    </a:lnTo>
                    <a:lnTo>
                      <a:pt x="954" y="914"/>
                    </a:lnTo>
                    <a:lnTo>
                      <a:pt x="989" y="947"/>
                    </a:lnTo>
                    <a:lnTo>
                      <a:pt x="1018" y="984"/>
                    </a:lnTo>
                    <a:lnTo>
                      <a:pt x="1043" y="1026"/>
                    </a:lnTo>
                    <a:lnTo>
                      <a:pt x="1063" y="1069"/>
                    </a:lnTo>
                    <a:lnTo>
                      <a:pt x="1078" y="1116"/>
                    </a:lnTo>
                    <a:lnTo>
                      <a:pt x="1087" y="1164"/>
                    </a:lnTo>
                    <a:lnTo>
                      <a:pt x="1090" y="1214"/>
                    </a:lnTo>
                    <a:lnTo>
                      <a:pt x="1089" y="1236"/>
                    </a:lnTo>
                    <a:lnTo>
                      <a:pt x="1049" y="1272"/>
                    </a:lnTo>
                    <a:lnTo>
                      <a:pt x="1013" y="1311"/>
                    </a:lnTo>
                    <a:lnTo>
                      <a:pt x="980" y="1353"/>
                    </a:lnTo>
                    <a:lnTo>
                      <a:pt x="952" y="1400"/>
                    </a:lnTo>
                    <a:lnTo>
                      <a:pt x="931" y="1448"/>
                    </a:lnTo>
                    <a:lnTo>
                      <a:pt x="913" y="1500"/>
                    </a:lnTo>
                    <a:lnTo>
                      <a:pt x="902" y="1554"/>
                    </a:lnTo>
                    <a:lnTo>
                      <a:pt x="863" y="1575"/>
                    </a:lnTo>
                    <a:lnTo>
                      <a:pt x="822" y="1593"/>
                    </a:lnTo>
                    <a:lnTo>
                      <a:pt x="778" y="1605"/>
                    </a:lnTo>
                    <a:lnTo>
                      <a:pt x="734" y="1614"/>
                    </a:lnTo>
                    <a:lnTo>
                      <a:pt x="687" y="1616"/>
                    </a:lnTo>
                    <a:lnTo>
                      <a:pt x="636" y="1612"/>
                    </a:lnTo>
                    <a:lnTo>
                      <a:pt x="588" y="1604"/>
                    </a:lnTo>
                    <a:lnTo>
                      <a:pt x="542" y="1589"/>
                    </a:lnTo>
                    <a:lnTo>
                      <a:pt x="497" y="1569"/>
                    </a:lnTo>
                    <a:lnTo>
                      <a:pt x="457" y="1544"/>
                    </a:lnTo>
                    <a:lnTo>
                      <a:pt x="420" y="1514"/>
                    </a:lnTo>
                    <a:lnTo>
                      <a:pt x="386" y="1481"/>
                    </a:lnTo>
                    <a:lnTo>
                      <a:pt x="357" y="1444"/>
                    </a:lnTo>
                    <a:lnTo>
                      <a:pt x="332" y="1403"/>
                    </a:lnTo>
                    <a:lnTo>
                      <a:pt x="311" y="1359"/>
                    </a:lnTo>
                    <a:lnTo>
                      <a:pt x="296" y="1313"/>
                    </a:lnTo>
                    <a:lnTo>
                      <a:pt x="287" y="1264"/>
                    </a:lnTo>
                    <a:lnTo>
                      <a:pt x="284" y="1214"/>
                    </a:lnTo>
                    <a:lnTo>
                      <a:pt x="287" y="1164"/>
                    </a:lnTo>
                    <a:lnTo>
                      <a:pt x="296" y="1116"/>
                    </a:lnTo>
                    <a:lnTo>
                      <a:pt x="311" y="1069"/>
                    </a:lnTo>
                    <a:lnTo>
                      <a:pt x="332" y="1026"/>
                    </a:lnTo>
                    <a:lnTo>
                      <a:pt x="357" y="984"/>
                    </a:lnTo>
                    <a:lnTo>
                      <a:pt x="386" y="947"/>
                    </a:lnTo>
                    <a:lnTo>
                      <a:pt x="420" y="914"/>
                    </a:lnTo>
                    <a:lnTo>
                      <a:pt x="457" y="884"/>
                    </a:lnTo>
                    <a:lnTo>
                      <a:pt x="497" y="859"/>
                    </a:lnTo>
                    <a:lnTo>
                      <a:pt x="542" y="840"/>
                    </a:lnTo>
                    <a:lnTo>
                      <a:pt x="588" y="824"/>
                    </a:lnTo>
                    <a:lnTo>
                      <a:pt x="636" y="816"/>
                    </a:lnTo>
                    <a:lnTo>
                      <a:pt x="687" y="813"/>
                    </a:lnTo>
                    <a:close/>
                    <a:moveTo>
                      <a:pt x="2726" y="408"/>
                    </a:moveTo>
                    <a:lnTo>
                      <a:pt x="2776" y="411"/>
                    </a:lnTo>
                    <a:lnTo>
                      <a:pt x="2825" y="420"/>
                    </a:lnTo>
                    <a:lnTo>
                      <a:pt x="2872" y="435"/>
                    </a:lnTo>
                    <a:lnTo>
                      <a:pt x="2915" y="456"/>
                    </a:lnTo>
                    <a:lnTo>
                      <a:pt x="2956" y="480"/>
                    </a:lnTo>
                    <a:lnTo>
                      <a:pt x="2994" y="509"/>
                    </a:lnTo>
                    <a:lnTo>
                      <a:pt x="3027" y="543"/>
                    </a:lnTo>
                    <a:lnTo>
                      <a:pt x="3056" y="581"/>
                    </a:lnTo>
                    <a:lnTo>
                      <a:pt x="3082" y="621"/>
                    </a:lnTo>
                    <a:lnTo>
                      <a:pt x="3102" y="665"/>
                    </a:lnTo>
                    <a:lnTo>
                      <a:pt x="3116" y="711"/>
                    </a:lnTo>
                    <a:lnTo>
                      <a:pt x="3126" y="759"/>
                    </a:lnTo>
                    <a:lnTo>
                      <a:pt x="3129" y="810"/>
                    </a:lnTo>
                    <a:lnTo>
                      <a:pt x="3126" y="860"/>
                    </a:lnTo>
                    <a:lnTo>
                      <a:pt x="3116" y="909"/>
                    </a:lnTo>
                    <a:lnTo>
                      <a:pt x="3102" y="956"/>
                    </a:lnTo>
                    <a:lnTo>
                      <a:pt x="3082" y="999"/>
                    </a:lnTo>
                    <a:lnTo>
                      <a:pt x="3056" y="1039"/>
                    </a:lnTo>
                    <a:lnTo>
                      <a:pt x="3027" y="1076"/>
                    </a:lnTo>
                    <a:lnTo>
                      <a:pt x="2994" y="1110"/>
                    </a:lnTo>
                    <a:lnTo>
                      <a:pt x="2956" y="1139"/>
                    </a:lnTo>
                    <a:lnTo>
                      <a:pt x="2915" y="1164"/>
                    </a:lnTo>
                    <a:lnTo>
                      <a:pt x="2872" y="1185"/>
                    </a:lnTo>
                    <a:lnTo>
                      <a:pt x="2825" y="1199"/>
                    </a:lnTo>
                    <a:lnTo>
                      <a:pt x="2776" y="1209"/>
                    </a:lnTo>
                    <a:lnTo>
                      <a:pt x="2726" y="1212"/>
                    </a:lnTo>
                    <a:lnTo>
                      <a:pt x="2681" y="1210"/>
                    </a:lnTo>
                    <a:lnTo>
                      <a:pt x="2638" y="1201"/>
                    </a:lnTo>
                    <a:lnTo>
                      <a:pt x="2595" y="1190"/>
                    </a:lnTo>
                    <a:lnTo>
                      <a:pt x="2556" y="1173"/>
                    </a:lnTo>
                    <a:lnTo>
                      <a:pt x="2547" y="1123"/>
                    </a:lnTo>
                    <a:lnTo>
                      <a:pt x="2534" y="1073"/>
                    </a:lnTo>
                    <a:lnTo>
                      <a:pt x="2516" y="1026"/>
                    </a:lnTo>
                    <a:lnTo>
                      <a:pt x="2493" y="981"/>
                    </a:lnTo>
                    <a:lnTo>
                      <a:pt x="2467" y="939"/>
                    </a:lnTo>
                    <a:lnTo>
                      <a:pt x="2436" y="901"/>
                    </a:lnTo>
                    <a:lnTo>
                      <a:pt x="2402" y="865"/>
                    </a:lnTo>
                    <a:lnTo>
                      <a:pt x="2364" y="833"/>
                    </a:lnTo>
                    <a:lnTo>
                      <a:pt x="2324" y="804"/>
                    </a:lnTo>
                    <a:lnTo>
                      <a:pt x="2327" y="754"/>
                    </a:lnTo>
                    <a:lnTo>
                      <a:pt x="2337" y="707"/>
                    </a:lnTo>
                    <a:lnTo>
                      <a:pt x="2352" y="661"/>
                    </a:lnTo>
                    <a:lnTo>
                      <a:pt x="2372" y="618"/>
                    </a:lnTo>
                    <a:lnTo>
                      <a:pt x="2397" y="577"/>
                    </a:lnTo>
                    <a:lnTo>
                      <a:pt x="2427" y="541"/>
                    </a:lnTo>
                    <a:lnTo>
                      <a:pt x="2460" y="508"/>
                    </a:lnTo>
                    <a:lnTo>
                      <a:pt x="2498" y="479"/>
                    </a:lnTo>
                    <a:lnTo>
                      <a:pt x="2538" y="455"/>
                    </a:lnTo>
                    <a:lnTo>
                      <a:pt x="2582" y="435"/>
                    </a:lnTo>
                    <a:lnTo>
                      <a:pt x="2627" y="420"/>
                    </a:lnTo>
                    <a:lnTo>
                      <a:pt x="2676" y="411"/>
                    </a:lnTo>
                    <a:lnTo>
                      <a:pt x="2726" y="408"/>
                    </a:lnTo>
                    <a:close/>
                    <a:moveTo>
                      <a:pt x="1374" y="0"/>
                    </a:moveTo>
                    <a:lnTo>
                      <a:pt x="1425" y="3"/>
                    </a:lnTo>
                    <a:lnTo>
                      <a:pt x="1475" y="11"/>
                    </a:lnTo>
                    <a:lnTo>
                      <a:pt x="1521" y="25"/>
                    </a:lnTo>
                    <a:lnTo>
                      <a:pt x="1567" y="44"/>
                    </a:lnTo>
                    <a:lnTo>
                      <a:pt x="1608" y="68"/>
                    </a:lnTo>
                    <a:lnTo>
                      <a:pt x="1648" y="96"/>
                    </a:lnTo>
                    <a:lnTo>
                      <a:pt x="1684" y="127"/>
                    </a:lnTo>
                    <a:lnTo>
                      <a:pt x="1715" y="163"/>
                    </a:lnTo>
                    <a:lnTo>
                      <a:pt x="1743" y="203"/>
                    </a:lnTo>
                    <a:lnTo>
                      <a:pt x="1767" y="244"/>
                    </a:lnTo>
                    <a:lnTo>
                      <a:pt x="1787" y="289"/>
                    </a:lnTo>
                    <a:lnTo>
                      <a:pt x="1800" y="336"/>
                    </a:lnTo>
                    <a:lnTo>
                      <a:pt x="1808" y="385"/>
                    </a:lnTo>
                    <a:lnTo>
                      <a:pt x="1812" y="436"/>
                    </a:lnTo>
                    <a:lnTo>
                      <a:pt x="1808" y="487"/>
                    </a:lnTo>
                    <a:lnTo>
                      <a:pt x="1800" y="536"/>
                    </a:lnTo>
                    <a:lnTo>
                      <a:pt x="1787" y="583"/>
                    </a:lnTo>
                    <a:lnTo>
                      <a:pt x="1767" y="628"/>
                    </a:lnTo>
                    <a:lnTo>
                      <a:pt x="1743" y="669"/>
                    </a:lnTo>
                    <a:lnTo>
                      <a:pt x="1715" y="709"/>
                    </a:lnTo>
                    <a:lnTo>
                      <a:pt x="1684" y="744"/>
                    </a:lnTo>
                    <a:lnTo>
                      <a:pt x="1648" y="776"/>
                    </a:lnTo>
                    <a:lnTo>
                      <a:pt x="1608" y="804"/>
                    </a:lnTo>
                    <a:lnTo>
                      <a:pt x="1567" y="827"/>
                    </a:lnTo>
                    <a:lnTo>
                      <a:pt x="1521" y="846"/>
                    </a:lnTo>
                    <a:lnTo>
                      <a:pt x="1475" y="860"/>
                    </a:lnTo>
                    <a:lnTo>
                      <a:pt x="1425" y="869"/>
                    </a:lnTo>
                    <a:lnTo>
                      <a:pt x="1374" y="872"/>
                    </a:lnTo>
                    <a:lnTo>
                      <a:pt x="1323" y="869"/>
                    </a:lnTo>
                    <a:lnTo>
                      <a:pt x="1274" y="860"/>
                    </a:lnTo>
                    <a:lnTo>
                      <a:pt x="1227" y="846"/>
                    </a:lnTo>
                    <a:lnTo>
                      <a:pt x="1181" y="827"/>
                    </a:lnTo>
                    <a:lnTo>
                      <a:pt x="1140" y="804"/>
                    </a:lnTo>
                    <a:lnTo>
                      <a:pt x="1101" y="776"/>
                    </a:lnTo>
                    <a:lnTo>
                      <a:pt x="1064" y="744"/>
                    </a:lnTo>
                    <a:lnTo>
                      <a:pt x="1033" y="709"/>
                    </a:lnTo>
                    <a:lnTo>
                      <a:pt x="1005" y="669"/>
                    </a:lnTo>
                    <a:lnTo>
                      <a:pt x="981" y="628"/>
                    </a:lnTo>
                    <a:lnTo>
                      <a:pt x="962" y="583"/>
                    </a:lnTo>
                    <a:lnTo>
                      <a:pt x="948" y="536"/>
                    </a:lnTo>
                    <a:lnTo>
                      <a:pt x="940" y="487"/>
                    </a:lnTo>
                    <a:lnTo>
                      <a:pt x="937" y="436"/>
                    </a:lnTo>
                    <a:lnTo>
                      <a:pt x="940" y="385"/>
                    </a:lnTo>
                    <a:lnTo>
                      <a:pt x="948" y="336"/>
                    </a:lnTo>
                    <a:lnTo>
                      <a:pt x="962" y="289"/>
                    </a:lnTo>
                    <a:lnTo>
                      <a:pt x="981" y="244"/>
                    </a:lnTo>
                    <a:lnTo>
                      <a:pt x="1005" y="203"/>
                    </a:lnTo>
                    <a:lnTo>
                      <a:pt x="1033" y="163"/>
                    </a:lnTo>
                    <a:lnTo>
                      <a:pt x="1064" y="127"/>
                    </a:lnTo>
                    <a:lnTo>
                      <a:pt x="1101" y="96"/>
                    </a:lnTo>
                    <a:lnTo>
                      <a:pt x="1140" y="68"/>
                    </a:lnTo>
                    <a:lnTo>
                      <a:pt x="1181" y="44"/>
                    </a:lnTo>
                    <a:lnTo>
                      <a:pt x="1227" y="25"/>
                    </a:lnTo>
                    <a:lnTo>
                      <a:pt x="1274" y="11"/>
                    </a:lnTo>
                    <a:lnTo>
                      <a:pt x="1323" y="3"/>
                    </a:lnTo>
                    <a:lnTo>
                      <a:pt x="137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3" name="Picture 32"/>
            <p:cNvPicPr>
              <a:picLocks noChangeAspect="1"/>
            </p:cNvPicPr>
            <p:nvPr/>
          </p:nvPicPr>
          <p:blipFill rotWithShape="1">
            <a:blip r:embed="rId4">
              <a:extLst>
                <a:ext uri="{28A0092B-C50C-407E-A947-70E740481C1C}">
                  <a14:useLocalDpi xmlns:a14="http://schemas.microsoft.com/office/drawing/2010/main"/>
                </a:ext>
              </a:extLst>
            </a:blip>
            <a:srcRect b="38596"/>
            <a:stretch/>
          </p:blipFill>
          <p:spPr>
            <a:xfrm>
              <a:off x="1773936" y="3331527"/>
              <a:ext cx="9144000" cy="241490"/>
            </a:xfrm>
            <a:prstGeom prst="rect">
              <a:avLst/>
            </a:prstGeom>
          </p:spPr>
        </p:pic>
      </p:grpSp>
    </p:spTree>
    <p:extLst>
      <p:ext uri="{BB962C8B-B14F-4D97-AF65-F5344CB8AC3E}">
        <p14:creationId xmlns:p14="http://schemas.microsoft.com/office/powerpoint/2010/main" val="80110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anim calcmode="lin" valueType="num">
                                      <p:cBhvr>
                                        <p:cTn id="8" dur="500" fill="hold"/>
                                        <p:tgtEl>
                                          <p:spTgt spid="36"/>
                                        </p:tgtEl>
                                        <p:attrNameLst>
                                          <p:attrName>ppt_x</p:attrName>
                                        </p:attrNameLst>
                                      </p:cBhvr>
                                      <p:tavLst>
                                        <p:tav tm="0">
                                          <p:val>
                                            <p:strVal val="#ppt_x"/>
                                          </p:val>
                                        </p:tav>
                                        <p:tav tm="100000">
                                          <p:val>
                                            <p:strVal val="#ppt_x"/>
                                          </p:val>
                                        </p:tav>
                                      </p:tavLst>
                                    </p:anim>
                                    <p:anim calcmode="lin" valueType="num">
                                      <p:cBhvr>
                                        <p:cTn id="9" dur="5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anim calcmode="lin" valueType="num">
                                      <p:cBhvr>
                                        <p:cTn id="14" dur="500" fill="hold"/>
                                        <p:tgtEl>
                                          <p:spTgt spid="35"/>
                                        </p:tgtEl>
                                        <p:attrNameLst>
                                          <p:attrName>ppt_x</p:attrName>
                                        </p:attrNameLst>
                                      </p:cBhvr>
                                      <p:tavLst>
                                        <p:tav tm="0">
                                          <p:val>
                                            <p:strVal val="#ppt_x"/>
                                          </p:val>
                                        </p:tav>
                                        <p:tav tm="100000">
                                          <p:val>
                                            <p:strVal val="#ppt_x"/>
                                          </p:val>
                                        </p:tav>
                                      </p:tavLst>
                                    </p:anim>
                                    <p:anim calcmode="lin" valueType="num">
                                      <p:cBhvr>
                                        <p:cTn id="15" dur="500" fill="hold"/>
                                        <p:tgtEl>
                                          <p:spTgt spid="3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anim calcmode="lin" valueType="num">
                                      <p:cBhvr>
                                        <p:cTn id="20" dur="500" fill="hold"/>
                                        <p:tgtEl>
                                          <p:spTgt spid="34"/>
                                        </p:tgtEl>
                                        <p:attrNameLst>
                                          <p:attrName>ppt_x</p:attrName>
                                        </p:attrNameLst>
                                      </p:cBhvr>
                                      <p:tavLst>
                                        <p:tav tm="0">
                                          <p:val>
                                            <p:strVal val="#ppt_x"/>
                                          </p:val>
                                        </p:tav>
                                        <p:tav tm="100000">
                                          <p:val>
                                            <p:strVal val="#ppt_x"/>
                                          </p:val>
                                        </p:tav>
                                      </p:tavLst>
                                    </p:anim>
                                    <p:anim calcmode="lin" valueType="num">
                                      <p:cBhvr>
                                        <p:cTn id="21" dur="5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53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11078698" y="144463"/>
            <a:ext cx="798512" cy="365125"/>
          </a:xfrm>
        </p:spPr>
        <p:txBody>
          <a:bodyPr/>
          <a:lstStyle/>
          <a:p>
            <a:fld id="{17DD5B90-2C30-41D4-97A6-9561A82B10EF}" type="slidenum">
              <a:rPr lang="en-US" smtClean="0"/>
              <a:t>2</a:t>
            </a:fld>
            <a:endParaRPr lang="en-US" dirty="0"/>
          </a:p>
        </p:txBody>
      </p:sp>
      <p:sp>
        <p:nvSpPr>
          <p:cNvPr id="6" name="Title 1"/>
          <p:cNvSpPr txBox="1">
            <a:spLocks/>
          </p:cNvSpPr>
          <p:nvPr/>
        </p:nvSpPr>
        <p:spPr>
          <a:xfrm>
            <a:off x="3162946" y="953686"/>
            <a:ext cx="586610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solidFill>
                  <a:schemeClr val="bg1"/>
                </a:solidFill>
                <a:latin typeface="Arial" panose="020B0604020202020204" pitchFamily="34" charset="0"/>
                <a:cs typeface="Arial" panose="020B0604020202020204" pitchFamily="34" charset="0"/>
              </a:rPr>
              <a:t>Agenda</a:t>
            </a:r>
            <a:endParaRPr lang="en-US" sz="4800" dirty="0">
              <a:solidFill>
                <a:schemeClr val="bg1"/>
              </a:solidFill>
              <a:latin typeface="Arial" panose="020B0604020202020204" pitchFamily="34" charset="0"/>
              <a:cs typeface="Arial" panose="020B0604020202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79806169"/>
              </p:ext>
            </p:extLst>
          </p:nvPr>
        </p:nvGraphicFramePr>
        <p:xfrm>
          <a:off x="3372807" y="1713373"/>
          <a:ext cx="5656248" cy="4480560"/>
        </p:xfrm>
        <a:graphic>
          <a:graphicData uri="http://schemas.openxmlformats.org/drawingml/2006/table">
            <a:tbl>
              <a:tblPr firstRow="1" bandRow="1">
                <a:tableStyleId>{5C22544A-7EE6-4342-B048-85BDC9FD1C3A}</a:tableStyleId>
              </a:tblPr>
              <a:tblGrid>
                <a:gridCol w="5656248"/>
              </a:tblGrid>
              <a:tr h="54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bg1"/>
                        </a:solidFill>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latin typeface="Arial" panose="020B0604020202020204" pitchFamily="34" charset="0"/>
                          <a:cs typeface="Arial" panose="020B0604020202020204" pitchFamily="34" charset="0"/>
                        </a:rPr>
                        <a:t>Problem &amp; solution</a:t>
                      </a:r>
                    </a:p>
                  </a:txBody>
                  <a:tcPr>
                    <a:lnL w="12700" cmpd="sng">
                      <a:noFill/>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r h="54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bg1"/>
                        </a:solidFill>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latin typeface="Arial" panose="020B0604020202020204" pitchFamily="34" charset="0"/>
                          <a:cs typeface="Arial" panose="020B0604020202020204" pitchFamily="34" charset="0"/>
                        </a:rPr>
                        <a:t>Executive summary</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r h="54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bg1"/>
                        </a:solidFill>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latin typeface="Arial" panose="020B0604020202020204" pitchFamily="34" charset="0"/>
                          <a:cs typeface="Arial" panose="020B0604020202020204" pitchFamily="34" charset="0"/>
                        </a:rPr>
                        <a:t>Brief history</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r h="54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bg1"/>
                        </a:solidFill>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latin typeface="Arial" panose="020B0604020202020204" pitchFamily="34" charset="0"/>
                          <a:cs typeface="Arial" panose="020B0604020202020204" pitchFamily="34" charset="0"/>
                        </a:rPr>
                        <a:t>Industry analysis</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r h="54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bg1"/>
                        </a:solidFill>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latin typeface="Arial" panose="020B0604020202020204" pitchFamily="34" charset="0"/>
                          <a:cs typeface="Arial" panose="020B0604020202020204" pitchFamily="34" charset="0"/>
                        </a:rPr>
                        <a:t>Company analysis</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r h="54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bg1"/>
                        </a:solidFill>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latin typeface="Arial" panose="020B0604020202020204" pitchFamily="34" charset="0"/>
                          <a:cs typeface="Arial" panose="020B0604020202020204" pitchFamily="34" charset="0"/>
                        </a:rPr>
                        <a:t>Alternatives </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r h="54819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b="0" dirty="0" smtClean="0">
                        <a:solidFill>
                          <a:schemeClr val="bg1"/>
                        </a:solidFill>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solidFill>
                            <a:schemeClr val="bg1"/>
                          </a:solidFill>
                          <a:latin typeface="Arial" panose="020B0604020202020204" pitchFamily="34" charset="0"/>
                          <a:cs typeface="Arial" panose="020B0604020202020204" pitchFamily="34" charset="0"/>
                        </a:rPr>
                        <a:t>Implementation</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17342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20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1117" y="0"/>
            <a:ext cx="4570214" cy="6858000"/>
          </a:xfrm>
          <a:prstGeom prst="rect">
            <a:avLst/>
          </a:prstGeom>
        </p:spPr>
      </p:pic>
      <p:grpSp>
        <p:nvGrpSpPr>
          <p:cNvPr id="3" name="Group 2"/>
          <p:cNvGrpSpPr/>
          <p:nvPr/>
        </p:nvGrpSpPr>
        <p:grpSpPr>
          <a:xfrm>
            <a:off x="5907024" y="2980944"/>
            <a:ext cx="5468112" cy="758952"/>
            <a:chOff x="5907024" y="2980944"/>
            <a:chExt cx="5468112" cy="758952"/>
          </a:xfrm>
        </p:grpSpPr>
        <p:sp>
          <p:nvSpPr>
            <p:cNvPr id="5" name="Rounded Rectangle 4"/>
            <p:cNvSpPr/>
            <p:nvPr/>
          </p:nvSpPr>
          <p:spPr>
            <a:xfrm>
              <a:off x="5907024" y="2980944"/>
              <a:ext cx="5468112" cy="75895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2300"/>
              <a:r>
                <a:rPr lang="en-US" sz="1600" dirty="0">
                  <a:solidFill>
                    <a:schemeClr val="bg1"/>
                  </a:solidFill>
                  <a:latin typeface="Arial" panose="020B0604020202020204" pitchFamily="34" charset="0"/>
                  <a:cs typeface="Arial" panose="020B0604020202020204" pitchFamily="34" charset="0"/>
                </a:rPr>
                <a:t>Recap the key </a:t>
              </a:r>
              <a:r>
                <a:rPr lang="en-US" sz="1600" dirty="0" smtClean="0">
                  <a:solidFill>
                    <a:schemeClr val="bg1"/>
                  </a:solidFill>
                  <a:latin typeface="Arial" panose="020B0604020202020204" pitchFamily="34" charset="0"/>
                  <a:cs typeface="Arial" panose="020B0604020202020204" pitchFamily="34" charset="0"/>
                </a:rPr>
                <a:t>challenge</a:t>
              </a:r>
              <a:endParaRPr lang="en-US" sz="1600" dirty="0">
                <a:solidFill>
                  <a:schemeClr val="bg1"/>
                </a:solidFill>
                <a:latin typeface="Arial" panose="020B0604020202020204" pitchFamily="34" charset="0"/>
                <a:cs typeface="Arial" panose="020B0604020202020204" pitchFamily="34" charset="0"/>
              </a:endParaRPr>
            </a:p>
          </p:txBody>
        </p:sp>
        <p:sp>
          <p:nvSpPr>
            <p:cNvPr id="8" name="Oval 7"/>
            <p:cNvSpPr/>
            <p:nvPr/>
          </p:nvSpPr>
          <p:spPr>
            <a:xfrm>
              <a:off x="6043213" y="3095244"/>
              <a:ext cx="548640" cy="5486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latin typeface="Arial" panose="020B0604020202020204" pitchFamily="34" charset="0"/>
                  <a:cs typeface="Arial" panose="020B0604020202020204" pitchFamily="34" charset="0"/>
                </a:rPr>
                <a:t>1</a:t>
              </a:r>
              <a:endParaRPr lang="en-US" dirty="0">
                <a:latin typeface="Arial" panose="020B0604020202020204" pitchFamily="34" charset="0"/>
                <a:cs typeface="Arial" panose="020B0604020202020204" pitchFamily="34" charset="0"/>
              </a:endParaRPr>
            </a:p>
          </p:txBody>
        </p:sp>
      </p:grpSp>
      <p:grpSp>
        <p:nvGrpSpPr>
          <p:cNvPr id="11" name="Group 10"/>
          <p:cNvGrpSpPr/>
          <p:nvPr/>
        </p:nvGrpSpPr>
        <p:grpSpPr>
          <a:xfrm>
            <a:off x="5921793" y="4041648"/>
            <a:ext cx="5468112" cy="758952"/>
            <a:chOff x="5921793" y="4041648"/>
            <a:chExt cx="5468112" cy="758952"/>
          </a:xfrm>
        </p:grpSpPr>
        <p:sp>
          <p:nvSpPr>
            <p:cNvPr id="6" name="Rounded Rectangle 5"/>
            <p:cNvSpPr/>
            <p:nvPr/>
          </p:nvSpPr>
          <p:spPr>
            <a:xfrm>
              <a:off x="5921793" y="4041648"/>
              <a:ext cx="5468112" cy="75895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2300"/>
              <a:r>
                <a:rPr lang="en-US" sz="1600" dirty="0">
                  <a:latin typeface="Arial" panose="020B0604020202020204" pitchFamily="34" charset="0"/>
                  <a:cs typeface="Arial" panose="020B0604020202020204" pitchFamily="34" charset="0"/>
                </a:rPr>
                <a:t>List additional key issues that fall </a:t>
              </a:r>
              <a:endParaRPr lang="en-US" sz="1600" dirty="0" smtClean="0">
                <a:latin typeface="Arial" panose="020B0604020202020204" pitchFamily="34" charset="0"/>
                <a:cs typeface="Arial" panose="020B0604020202020204" pitchFamily="34" charset="0"/>
              </a:endParaRPr>
            </a:p>
            <a:p>
              <a:pPr marL="622300"/>
              <a:r>
                <a:rPr lang="en-US" sz="1600" dirty="0" smtClean="0">
                  <a:latin typeface="Arial" panose="020B0604020202020204" pitchFamily="34" charset="0"/>
                  <a:cs typeface="Arial" panose="020B0604020202020204" pitchFamily="34" charset="0"/>
                </a:rPr>
                <a:t>under </a:t>
              </a:r>
              <a:r>
                <a:rPr lang="en-US" sz="1600" dirty="0">
                  <a:latin typeface="Arial" panose="020B0604020202020204" pitchFamily="34" charset="0"/>
                  <a:cs typeface="Arial" panose="020B0604020202020204" pitchFamily="34" charset="0"/>
                </a:rPr>
                <a:t>this </a:t>
              </a:r>
              <a:r>
                <a:rPr lang="en-US" sz="1600" dirty="0" smtClean="0">
                  <a:latin typeface="Arial" panose="020B0604020202020204" pitchFamily="34" charset="0"/>
                  <a:cs typeface="Arial" panose="020B0604020202020204" pitchFamily="34" charset="0"/>
                </a:rPr>
                <a:t>challenge</a:t>
              </a:r>
              <a:endParaRPr lang="en-US" sz="1600" dirty="0">
                <a:latin typeface="Arial" panose="020B0604020202020204" pitchFamily="34" charset="0"/>
                <a:cs typeface="Arial" panose="020B0604020202020204" pitchFamily="34" charset="0"/>
              </a:endParaRPr>
            </a:p>
          </p:txBody>
        </p:sp>
        <p:sp>
          <p:nvSpPr>
            <p:cNvPr id="9" name="Oval 8"/>
            <p:cNvSpPr/>
            <p:nvPr/>
          </p:nvSpPr>
          <p:spPr>
            <a:xfrm>
              <a:off x="6043213" y="4146804"/>
              <a:ext cx="548640" cy="5486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rial" panose="020B0604020202020204" pitchFamily="34" charset="0"/>
                  <a:cs typeface="Arial" panose="020B0604020202020204" pitchFamily="34" charset="0"/>
                </a:rPr>
                <a:t>2</a:t>
              </a:r>
              <a:endParaRPr lang="en-US" dirty="0">
                <a:latin typeface="Arial" panose="020B0604020202020204" pitchFamily="34" charset="0"/>
                <a:cs typeface="Arial" panose="020B0604020202020204" pitchFamily="34" charset="0"/>
              </a:endParaRPr>
            </a:p>
          </p:txBody>
        </p:sp>
      </p:grpSp>
      <p:grpSp>
        <p:nvGrpSpPr>
          <p:cNvPr id="13" name="Group 12"/>
          <p:cNvGrpSpPr/>
          <p:nvPr/>
        </p:nvGrpSpPr>
        <p:grpSpPr>
          <a:xfrm>
            <a:off x="5921793" y="5102352"/>
            <a:ext cx="5468112" cy="758952"/>
            <a:chOff x="5921793" y="5102352"/>
            <a:chExt cx="5468112" cy="758952"/>
          </a:xfrm>
        </p:grpSpPr>
        <p:sp>
          <p:nvSpPr>
            <p:cNvPr id="7" name="Rounded Rectangle 6"/>
            <p:cNvSpPr/>
            <p:nvPr/>
          </p:nvSpPr>
          <p:spPr>
            <a:xfrm>
              <a:off x="5921793" y="5102352"/>
              <a:ext cx="5468112" cy="758952"/>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2300"/>
              <a:r>
                <a:rPr lang="en-US" sz="1600" dirty="0">
                  <a:latin typeface="Arial" panose="020B0604020202020204" pitchFamily="34" charset="0"/>
                  <a:cs typeface="Arial" panose="020B0604020202020204" pitchFamily="34" charset="0"/>
                </a:rPr>
                <a:t>The key issues become your decision criteria</a:t>
              </a:r>
            </a:p>
          </p:txBody>
        </p:sp>
        <p:sp>
          <p:nvSpPr>
            <p:cNvPr id="10" name="Oval 9"/>
            <p:cNvSpPr/>
            <p:nvPr/>
          </p:nvSpPr>
          <p:spPr>
            <a:xfrm>
              <a:off x="6043213" y="5207508"/>
              <a:ext cx="548640" cy="54864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lumMod val="75000"/>
                    </a:schemeClr>
                  </a:solidFill>
                  <a:latin typeface="Arial" panose="020B0604020202020204" pitchFamily="34" charset="0"/>
                  <a:cs typeface="Arial" panose="020B0604020202020204" pitchFamily="34" charset="0"/>
                </a:rPr>
                <a:t>3</a:t>
              </a:r>
              <a:endParaRPr lang="en-US" dirty="0">
                <a:solidFill>
                  <a:schemeClr val="tx2">
                    <a:lumMod val="75000"/>
                  </a:schemeClr>
                </a:solidFill>
                <a:latin typeface="Arial" panose="020B0604020202020204" pitchFamily="34" charset="0"/>
                <a:cs typeface="Arial" panose="020B0604020202020204" pitchFamily="34" charset="0"/>
              </a:endParaRPr>
            </a:p>
          </p:txBody>
        </p:sp>
      </p:grpSp>
      <p:sp>
        <p:nvSpPr>
          <p:cNvPr id="12" name="Title 1"/>
          <p:cNvSpPr txBox="1">
            <a:spLocks/>
          </p:cNvSpPr>
          <p:nvPr/>
        </p:nvSpPr>
        <p:spPr>
          <a:xfrm>
            <a:off x="5907024" y="1273697"/>
            <a:ext cx="5432780" cy="156094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Key Issue/ Decision Criteria</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444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700"/>
                            </p:stCondLst>
                            <p:childTnLst>
                              <p:par>
                                <p:cTn id="9" presetID="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2200"/>
                            </p:stCondLst>
                            <p:childTnLst>
                              <p:par>
                                <p:cTn id="14" presetID="2" presetClass="entr" presetSubtype="4"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par>
                          <p:cTn id="18" fill="hold">
                            <p:stCondLst>
                              <p:cond delay="2700"/>
                            </p:stCondLst>
                            <p:childTnLst>
                              <p:par>
                                <p:cTn id="19" presetID="2" presetClass="entr" presetSubtype="4"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extLst>
              <a:ext uri="{BEBA8EAE-BF5A-486C-A8C5-ECC9F3942E4B}">
                <a14:imgProps xmlns:a14="http://schemas.microsoft.com/office/drawing/2010/main">
                  <a14:imgLayer r:embed="rId4">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21</a:t>
            </a:fld>
            <a:endParaRPr lang="en-US"/>
          </a:p>
        </p:txBody>
      </p:sp>
      <p:sp>
        <p:nvSpPr>
          <p:cNvPr id="3" name="Title 1"/>
          <p:cNvSpPr txBox="1">
            <a:spLocks/>
          </p:cNvSpPr>
          <p:nvPr/>
        </p:nvSpPr>
        <p:spPr>
          <a:xfrm>
            <a:off x="1511808" y="862791"/>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Option #1: Name of Option</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grpSp>
        <p:nvGrpSpPr>
          <p:cNvPr id="20" name="Group 19"/>
          <p:cNvGrpSpPr/>
          <p:nvPr/>
        </p:nvGrpSpPr>
        <p:grpSpPr>
          <a:xfrm>
            <a:off x="2593848" y="2487168"/>
            <a:ext cx="3383280" cy="3694176"/>
            <a:chOff x="2414016" y="2340864"/>
            <a:chExt cx="3383280" cy="3694176"/>
          </a:xfrm>
          <a:effectLst>
            <a:outerShdw blurRad="292100" sx="104000" sy="104000" algn="ctr" rotWithShape="0">
              <a:prstClr val="black">
                <a:alpha val="24000"/>
              </a:prstClr>
            </a:outerShdw>
          </a:effectLst>
        </p:grpSpPr>
        <p:sp>
          <p:nvSpPr>
            <p:cNvPr id="17" name="Rounded Rectangle 16"/>
            <p:cNvSpPr/>
            <p:nvPr/>
          </p:nvSpPr>
          <p:spPr>
            <a:xfrm>
              <a:off x="2414016" y="3468830"/>
              <a:ext cx="3383280" cy="2566210"/>
            </a:xfrm>
            <a:prstGeom prst="roundRect">
              <a:avLst>
                <a:gd name="adj" fmla="val 681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latin typeface="Arial" panose="020B0604020202020204" pitchFamily="34" charset="0"/>
                <a:cs typeface="Arial" panose="020B0604020202020204" pitchFamily="34" charset="0"/>
              </a:endParaRPr>
            </a:p>
            <a:p>
              <a:pPr algn="ctr"/>
              <a:r>
                <a:rPr lang="en-US" sz="1600" dirty="0" smtClean="0">
                  <a:solidFill>
                    <a:schemeClr val="bg1"/>
                  </a:solidFill>
                  <a:latin typeface="Arial" panose="020B0604020202020204" pitchFamily="34" charset="0"/>
                  <a:cs typeface="Arial" panose="020B0604020202020204" pitchFamily="34" charset="0"/>
                </a:rPr>
                <a:t>Key </a:t>
              </a:r>
              <a:r>
                <a:rPr lang="en-US" sz="1600" dirty="0">
                  <a:solidFill>
                    <a:schemeClr val="bg1"/>
                  </a:solidFill>
                  <a:latin typeface="Arial" panose="020B0604020202020204" pitchFamily="34" charset="0"/>
                  <a:cs typeface="Arial" panose="020B0604020202020204" pitchFamily="34" charset="0"/>
                </a:rPr>
                <a:t>issue this </a:t>
              </a:r>
              <a:endParaRPr lang="en-US" sz="1600" dirty="0" smtClean="0">
                <a:solidFill>
                  <a:schemeClr val="bg1"/>
                </a:solidFill>
                <a:latin typeface="Arial" panose="020B0604020202020204" pitchFamily="34" charset="0"/>
                <a:cs typeface="Arial" panose="020B0604020202020204" pitchFamily="34" charset="0"/>
              </a:endParaRPr>
            </a:p>
            <a:p>
              <a:pPr algn="ctr"/>
              <a:r>
                <a:rPr lang="en-US" sz="1600" dirty="0" smtClean="0">
                  <a:solidFill>
                    <a:schemeClr val="bg1"/>
                  </a:solidFill>
                  <a:latin typeface="Arial" panose="020B0604020202020204" pitchFamily="34" charset="0"/>
                  <a:cs typeface="Arial" panose="020B0604020202020204" pitchFamily="34" charset="0"/>
                </a:rPr>
                <a:t>option solves</a:t>
              </a:r>
              <a:endParaRPr lang="en-US" sz="1600" dirty="0">
                <a:solidFill>
                  <a:schemeClr val="bg1"/>
                </a:solidFill>
                <a:latin typeface="Arial" panose="020B0604020202020204" pitchFamily="34" charset="0"/>
                <a:cs typeface="Arial" panose="020B0604020202020204" pitchFamily="34" charset="0"/>
              </a:endParaRPr>
            </a:p>
          </p:txBody>
        </p:sp>
        <p:sp>
          <p:nvSpPr>
            <p:cNvPr id="12" name="Rounded Rectangle 11"/>
            <p:cNvSpPr/>
            <p:nvPr/>
          </p:nvSpPr>
          <p:spPr>
            <a:xfrm>
              <a:off x="2414016" y="2490422"/>
              <a:ext cx="3383280" cy="1408176"/>
            </a:xfrm>
            <a:prstGeom prst="roundRect">
              <a:avLst>
                <a:gd name="adj" fmla="val 16667"/>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414016" y="2340864"/>
              <a:ext cx="3383280" cy="1408176"/>
            </a:xfrm>
            <a:prstGeom prst="roundRect">
              <a:avLst>
                <a:gd name="adj" fmla="val 1536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Pros</a:t>
              </a:r>
            </a:p>
          </p:txBody>
        </p:sp>
        <p:sp>
          <p:nvSpPr>
            <p:cNvPr id="15" name="Isosceles Triangle 14"/>
            <p:cNvSpPr/>
            <p:nvPr/>
          </p:nvSpPr>
          <p:spPr>
            <a:xfrm flipV="1">
              <a:off x="3922776" y="3898598"/>
              <a:ext cx="365760" cy="274320"/>
            </a:xfrm>
            <a:prstGeom prst="triangle">
              <a:avLst/>
            </a:prstGeom>
            <a:solidFill>
              <a:schemeClr val="accent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6214872" y="2487168"/>
            <a:ext cx="3383280" cy="3694176"/>
            <a:chOff x="6510528" y="2340864"/>
            <a:chExt cx="3383280" cy="3694176"/>
          </a:xfrm>
          <a:effectLst>
            <a:outerShdw blurRad="292100" sx="104000" sy="104000" algn="ctr" rotWithShape="0">
              <a:prstClr val="black">
                <a:alpha val="24000"/>
              </a:prstClr>
            </a:outerShdw>
          </a:effectLst>
        </p:grpSpPr>
        <p:sp>
          <p:nvSpPr>
            <p:cNvPr id="18" name="Rounded Rectangle 17"/>
            <p:cNvSpPr/>
            <p:nvPr/>
          </p:nvSpPr>
          <p:spPr>
            <a:xfrm>
              <a:off x="6510528" y="3468830"/>
              <a:ext cx="3383280" cy="2566210"/>
            </a:xfrm>
            <a:prstGeom prst="roundRect">
              <a:avLst>
                <a:gd name="adj" fmla="val 6817"/>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solidFill>
                  <a:schemeClr val="bg1"/>
                </a:solidFill>
                <a:latin typeface="Arial" panose="020B0604020202020204" pitchFamily="34" charset="0"/>
                <a:cs typeface="Arial" panose="020B0604020202020204" pitchFamily="34" charset="0"/>
              </a:endParaRPr>
            </a:p>
            <a:p>
              <a:pPr algn="ctr"/>
              <a:endParaRPr lang="en-US" sz="1600" dirty="0">
                <a:solidFill>
                  <a:schemeClr val="bg1"/>
                </a:solidFill>
                <a:latin typeface="Arial" panose="020B0604020202020204" pitchFamily="34" charset="0"/>
                <a:cs typeface="Arial" panose="020B0604020202020204" pitchFamily="34" charset="0"/>
              </a:endParaRPr>
            </a:p>
            <a:p>
              <a:pPr algn="ctr">
                <a:tabLst>
                  <a:tab pos="2852738" algn="l"/>
                </a:tabLst>
              </a:pPr>
              <a:r>
                <a:rPr lang="en-US" sz="1600" dirty="0" smtClean="0">
                  <a:solidFill>
                    <a:schemeClr val="bg1"/>
                  </a:solidFill>
                  <a:latin typeface="Arial" panose="020B0604020202020204" pitchFamily="34" charset="0"/>
                  <a:cs typeface="Arial" panose="020B0604020202020204" pitchFamily="34" charset="0"/>
                </a:rPr>
                <a:t>What </a:t>
              </a:r>
              <a:r>
                <a:rPr lang="en-US" sz="1600" dirty="0">
                  <a:solidFill>
                    <a:schemeClr val="bg1"/>
                  </a:solidFill>
                  <a:latin typeface="Arial" panose="020B0604020202020204" pitchFamily="34" charset="0"/>
                  <a:cs typeface="Arial" panose="020B0604020202020204" pitchFamily="34" charset="0"/>
                </a:rPr>
                <a:t>key issues it doesn’t solve</a:t>
              </a:r>
            </a:p>
            <a:p>
              <a:pPr algn="ctr">
                <a:tabLst>
                  <a:tab pos="2852738" algn="l"/>
                </a:tabLst>
              </a:pPr>
              <a:endParaRPr lang="en-US" sz="1600" dirty="0" smtClean="0">
                <a:solidFill>
                  <a:schemeClr val="bg1"/>
                </a:solidFill>
                <a:latin typeface="Arial" panose="020B0604020202020204" pitchFamily="34" charset="0"/>
                <a:cs typeface="Arial" panose="020B0604020202020204" pitchFamily="34" charset="0"/>
              </a:endParaRPr>
            </a:p>
            <a:p>
              <a:pPr algn="ctr">
                <a:tabLst>
                  <a:tab pos="2852738" algn="l"/>
                </a:tabLst>
              </a:pPr>
              <a:r>
                <a:rPr lang="en-US" sz="1600" dirty="0" smtClean="0">
                  <a:solidFill>
                    <a:schemeClr val="bg1"/>
                  </a:solidFill>
                  <a:latin typeface="Arial" panose="020B0604020202020204" pitchFamily="34" charset="0"/>
                  <a:cs typeface="Arial" panose="020B0604020202020204" pitchFamily="34" charset="0"/>
                </a:rPr>
                <a:t>What </a:t>
              </a:r>
              <a:r>
                <a:rPr lang="en-US" sz="1600" dirty="0">
                  <a:solidFill>
                    <a:schemeClr val="bg1"/>
                  </a:solidFill>
                  <a:latin typeface="Arial" panose="020B0604020202020204" pitchFamily="34" charset="0"/>
                  <a:cs typeface="Arial" panose="020B0604020202020204" pitchFamily="34" charset="0"/>
                </a:rPr>
                <a:t>gaps the company has in its ability to execute on this </a:t>
              </a:r>
              <a:r>
                <a:rPr lang="en-US" sz="1600" dirty="0" smtClean="0">
                  <a:solidFill>
                    <a:schemeClr val="bg1"/>
                  </a:solidFill>
                  <a:latin typeface="Arial" panose="020B0604020202020204" pitchFamily="34" charset="0"/>
                  <a:cs typeface="Arial" panose="020B0604020202020204" pitchFamily="34" charset="0"/>
                </a:rPr>
                <a:t>option</a:t>
              </a:r>
              <a:endParaRPr lang="en-US" sz="1600" dirty="0">
                <a:solidFill>
                  <a:schemeClr val="bg1"/>
                </a:solidFill>
                <a:latin typeface="Arial" panose="020B0604020202020204" pitchFamily="34" charset="0"/>
                <a:cs typeface="Arial" panose="020B0604020202020204" pitchFamily="34" charset="0"/>
              </a:endParaRPr>
            </a:p>
          </p:txBody>
        </p:sp>
        <p:sp>
          <p:nvSpPr>
            <p:cNvPr id="13" name="Rounded Rectangle 12"/>
            <p:cNvSpPr/>
            <p:nvPr/>
          </p:nvSpPr>
          <p:spPr>
            <a:xfrm>
              <a:off x="6510528" y="2490422"/>
              <a:ext cx="3383280" cy="1408176"/>
            </a:xfrm>
            <a:prstGeom prst="roundRect">
              <a:avLst>
                <a:gd name="adj" fmla="val 1666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510528" y="2340864"/>
              <a:ext cx="3383280" cy="1408176"/>
            </a:xfrm>
            <a:prstGeom prst="roundRect">
              <a:avLst>
                <a:gd name="adj" fmla="val 1536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Arial" panose="020B0604020202020204" pitchFamily="34" charset="0"/>
                  <a:cs typeface="Arial" panose="020B0604020202020204" pitchFamily="34" charset="0"/>
                </a:rPr>
                <a:t>Cons</a:t>
              </a:r>
            </a:p>
          </p:txBody>
        </p:sp>
        <p:sp>
          <p:nvSpPr>
            <p:cNvPr id="16" name="Isosceles Triangle 15"/>
            <p:cNvSpPr/>
            <p:nvPr/>
          </p:nvSpPr>
          <p:spPr>
            <a:xfrm flipV="1">
              <a:off x="8019288" y="3898598"/>
              <a:ext cx="365760" cy="274320"/>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3977439" y="1821815"/>
            <a:ext cx="4237122" cy="369332"/>
          </a:xfrm>
          <a:prstGeom prst="rect">
            <a:avLst/>
          </a:prstGeom>
        </p:spPr>
        <p:txBody>
          <a:bodyPr wrap="none">
            <a:spAutoFit/>
          </a:bodyPr>
          <a:lstStyle/>
          <a:p>
            <a:r>
              <a:rPr lang="en-US" dirty="0">
                <a:solidFill>
                  <a:schemeClr val="tx2">
                    <a:lumMod val="75000"/>
                  </a:schemeClr>
                </a:solidFill>
                <a:latin typeface="Arial" panose="020B0604020202020204" pitchFamily="34" charset="0"/>
                <a:cs typeface="Arial" panose="020B0604020202020204" pitchFamily="34" charset="0"/>
              </a:rPr>
              <a:t>A brief description of what this option is.</a:t>
            </a:r>
          </a:p>
        </p:txBody>
      </p:sp>
    </p:spTree>
    <p:extLst>
      <p:ext uri="{BB962C8B-B14F-4D97-AF65-F5344CB8AC3E}">
        <p14:creationId xmlns:p14="http://schemas.microsoft.com/office/powerpoint/2010/main" val="1593265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4"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ppt_x"/>
                                          </p:val>
                                        </p:tav>
                                        <p:tav tm="100000">
                                          <p:val>
                                            <p:strVal val="#ppt_x"/>
                                          </p:val>
                                        </p:tav>
                                      </p:tavLst>
                                    </p:anim>
                                    <p:anim calcmode="lin" valueType="num">
                                      <p:cBhvr additive="base">
                                        <p:cTn id="14" dur="500" fill="hold"/>
                                        <p:tgtEl>
                                          <p:spTgt spid="20"/>
                                        </p:tgtEl>
                                        <p:attrNameLst>
                                          <p:attrName>ppt_y</p:attrName>
                                        </p:attrNameLst>
                                      </p:cBhvr>
                                      <p:tavLst>
                                        <p:tav tm="0">
                                          <p:val>
                                            <p:strVal val="1+#ppt_h/2"/>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22</a:t>
            </a:fld>
            <a:endParaRPr lang="en-US"/>
          </a:p>
        </p:txBody>
      </p:sp>
      <p:sp>
        <p:nvSpPr>
          <p:cNvPr id="3" name="Title 1"/>
          <p:cNvSpPr txBox="1">
            <a:spLocks/>
          </p:cNvSpPr>
          <p:nvPr/>
        </p:nvSpPr>
        <p:spPr>
          <a:xfrm>
            <a:off x="1511808" y="862791"/>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Option #2: Name of Option</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
        <p:nvSpPr>
          <p:cNvPr id="4" name="Rectangle 3"/>
          <p:cNvSpPr/>
          <p:nvPr/>
        </p:nvSpPr>
        <p:spPr>
          <a:xfrm>
            <a:off x="3977439" y="1821815"/>
            <a:ext cx="4237122" cy="369332"/>
          </a:xfrm>
          <a:prstGeom prst="rect">
            <a:avLst/>
          </a:prstGeom>
        </p:spPr>
        <p:txBody>
          <a:bodyPr wrap="none">
            <a:spAutoFit/>
          </a:bodyPr>
          <a:lstStyle/>
          <a:p>
            <a:r>
              <a:rPr lang="en-US" dirty="0">
                <a:solidFill>
                  <a:schemeClr val="tx2">
                    <a:lumMod val="75000"/>
                  </a:schemeClr>
                </a:solidFill>
                <a:latin typeface="Arial" panose="020B0604020202020204" pitchFamily="34" charset="0"/>
                <a:cs typeface="Arial" panose="020B0604020202020204" pitchFamily="34" charset="0"/>
              </a:rPr>
              <a:t>A brief description of what this option is.</a:t>
            </a:r>
          </a:p>
        </p:txBody>
      </p:sp>
      <p:grpSp>
        <p:nvGrpSpPr>
          <p:cNvPr id="22" name="Group 21"/>
          <p:cNvGrpSpPr/>
          <p:nvPr/>
        </p:nvGrpSpPr>
        <p:grpSpPr>
          <a:xfrm>
            <a:off x="1371600" y="2542032"/>
            <a:ext cx="4632960" cy="3587068"/>
            <a:chOff x="1371600" y="2724912"/>
            <a:chExt cx="4632960" cy="3587068"/>
          </a:xfrm>
        </p:grpSpPr>
        <p:grpSp>
          <p:nvGrpSpPr>
            <p:cNvPr id="18" name="Group 17"/>
            <p:cNvGrpSpPr/>
            <p:nvPr/>
          </p:nvGrpSpPr>
          <p:grpSpPr>
            <a:xfrm>
              <a:off x="1371600" y="2724912"/>
              <a:ext cx="4632960" cy="3127248"/>
              <a:chOff x="1371600" y="2724912"/>
              <a:chExt cx="4632960" cy="3127248"/>
            </a:xfrm>
            <a:effectLst/>
          </p:grpSpPr>
          <p:sp>
            <p:nvSpPr>
              <p:cNvPr id="7" name="Rectangle 6"/>
              <p:cNvSpPr/>
              <p:nvPr/>
            </p:nvSpPr>
            <p:spPr>
              <a:xfrm>
                <a:off x="1371600" y="2724912"/>
                <a:ext cx="1133856" cy="3127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05456" y="2724912"/>
                <a:ext cx="3499104" cy="312724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rot="5400000">
                <a:off x="2432304" y="4143859"/>
                <a:ext cx="329184" cy="2893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048000" y="3549872"/>
                <a:ext cx="2401824" cy="1477328"/>
              </a:xfrm>
              <a:prstGeom prst="rect">
                <a:avLst/>
              </a:prstGeom>
            </p:spPr>
            <p:txBody>
              <a:bodyPr wrap="square">
                <a:spAutoFit/>
              </a:bodyPr>
              <a:lstStyle/>
              <a:p>
                <a:r>
                  <a:rPr lang="en-US" dirty="0">
                    <a:solidFill>
                      <a:schemeClr val="tx2">
                        <a:lumMod val="75000"/>
                      </a:schemeClr>
                    </a:solidFill>
                    <a:latin typeface="Arial" panose="020B0604020202020204" pitchFamily="34" charset="0"/>
                    <a:cs typeface="Arial" panose="020B0604020202020204" pitchFamily="34" charset="0"/>
                  </a:rPr>
                  <a:t>Key issue this option </a:t>
                </a:r>
                <a:r>
                  <a:rPr lang="en-US" dirty="0" smtClean="0">
                    <a:solidFill>
                      <a:schemeClr val="tx2">
                        <a:lumMod val="75000"/>
                      </a:schemeClr>
                    </a:solidFill>
                    <a:latin typeface="Arial" panose="020B0604020202020204" pitchFamily="34" charset="0"/>
                    <a:cs typeface="Arial" panose="020B0604020202020204" pitchFamily="34" charset="0"/>
                  </a:rPr>
                  <a:t>solves</a:t>
                </a:r>
              </a:p>
              <a:p>
                <a:endParaRPr lang="en-US" dirty="0">
                  <a:solidFill>
                    <a:schemeClr val="tx2">
                      <a:lumMod val="75000"/>
                    </a:schemeClr>
                  </a:solidFill>
                  <a:latin typeface="Arial" panose="020B0604020202020204" pitchFamily="34" charset="0"/>
                  <a:cs typeface="Arial" panose="020B0604020202020204" pitchFamily="34" charset="0"/>
                </a:endParaRPr>
              </a:p>
              <a:p>
                <a:r>
                  <a:rPr lang="en-US" dirty="0">
                    <a:solidFill>
                      <a:schemeClr val="tx2">
                        <a:lumMod val="75000"/>
                      </a:schemeClr>
                    </a:solidFill>
                    <a:latin typeface="Arial" panose="020B0604020202020204" pitchFamily="34" charset="0"/>
                    <a:cs typeface="Arial" panose="020B0604020202020204" pitchFamily="34" charset="0"/>
                  </a:rPr>
                  <a:t>Another key issue it solves</a:t>
                </a:r>
              </a:p>
            </p:txBody>
          </p:sp>
          <p:sp>
            <p:nvSpPr>
              <p:cNvPr id="16" name="Rectangle 15"/>
              <p:cNvSpPr/>
              <p:nvPr/>
            </p:nvSpPr>
            <p:spPr>
              <a:xfrm rot="16200000" flipH="1">
                <a:off x="1452377" y="3996149"/>
                <a:ext cx="1027845" cy="584775"/>
              </a:xfrm>
              <a:prstGeom prst="rect">
                <a:avLst/>
              </a:prstGeom>
            </p:spPr>
            <p:txBody>
              <a:bodyPr wrap="none">
                <a:spAutoFit/>
              </a:bodyPr>
              <a:lstStyle/>
              <a:p>
                <a:r>
                  <a:rPr lang="en-US" sz="3200" dirty="0">
                    <a:solidFill>
                      <a:schemeClr val="bg1"/>
                    </a:solidFill>
                    <a:latin typeface="Arial" panose="020B0604020202020204" pitchFamily="34" charset="0"/>
                    <a:cs typeface="Arial" panose="020B0604020202020204" pitchFamily="34" charset="0"/>
                  </a:rPr>
                  <a:t>Pros</a:t>
                </a:r>
              </a:p>
            </p:txBody>
          </p:sp>
        </p:grpSp>
        <p:pic>
          <p:nvPicPr>
            <p:cNvPr id="20" name="Picture 19"/>
            <p:cNvPicPr>
              <a:picLocks noChangeAspect="1"/>
            </p:cNvPicPr>
            <p:nvPr/>
          </p:nvPicPr>
          <p:blipFill rotWithShape="1">
            <a:blip r:embed="rId4">
              <a:extLst>
                <a:ext uri="{28A0092B-C50C-407E-A947-70E740481C1C}">
                  <a14:useLocalDpi xmlns:a14="http://schemas.microsoft.com/office/drawing/2010/main"/>
                </a:ext>
              </a:extLst>
            </a:blip>
            <a:srcRect b="38596"/>
            <a:stretch/>
          </p:blipFill>
          <p:spPr>
            <a:xfrm>
              <a:off x="1371600" y="5849959"/>
              <a:ext cx="4632960" cy="462021"/>
            </a:xfrm>
            <a:prstGeom prst="rect">
              <a:avLst/>
            </a:prstGeom>
          </p:spPr>
        </p:pic>
      </p:grpSp>
      <p:grpSp>
        <p:nvGrpSpPr>
          <p:cNvPr id="23" name="Group 22"/>
          <p:cNvGrpSpPr/>
          <p:nvPr/>
        </p:nvGrpSpPr>
        <p:grpSpPr>
          <a:xfrm>
            <a:off x="6185813" y="2542032"/>
            <a:ext cx="4634587" cy="3587068"/>
            <a:chOff x="6185813" y="2724912"/>
            <a:chExt cx="4634587" cy="3587068"/>
          </a:xfrm>
        </p:grpSpPr>
        <p:grpSp>
          <p:nvGrpSpPr>
            <p:cNvPr id="19" name="Group 18"/>
            <p:cNvGrpSpPr/>
            <p:nvPr/>
          </p:nvGrpSpPr>
          <p:grpSpPr>
            <a:xfrm>
              <a:off x="6187440" y="2724912"/>
              <a:ext cx="4632960" cy="3127248"/>
              <a:chOff x="6187440" y="2724912"/>
              <a:chExt cx="4632960" cy="3127248"/>
            </a:xfrm>
            <a:effectLst/>
          </p:grpSpPr>
          <p:sp>
            <p:nvSpPr>
              <p:cNvPr id="9" name="Rectangle 8"/>
              <p:cNvSpPr/>
              <p:nvPr/>
            </p:nvSpPr>
            <p:spPr>
              <a:xfrm>
                <a:off x="7321296" y="2724912"/>
                <a:ext cx="3499104" cy="312724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87440" y="2724912"/>
                <a:ext cx="1133856" cy="312724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5400000">
                <a:off x="7300166" y="4143859"/>
                <a:ext cx="329184" cy="28935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772400" y="3411373"/>
                <a:ext cx="2743200" cy="1754326"/>
              </a:xfrm>
              <a:prstGeom prst="rect">
                <a:avLst/>
              </a:prstGeom>
            </p:spPr>
            <p:txBody>
              <a:bodyPr wrap="square">
                <a:spAutoFit/>
              </a:bodyPr>
              <a:lstStyle/>
              <a:p>
                <a:r>
                  <a:rPr lang="en-US" dirty="0">
                    <a:solidFill>
                      <a:schemeClr val="tx2">
                        <a:lumMod val="75000"/>
                      </a:schemeClr>
                    </a:solidFill>
                    <a:latin typeface="Arial" panose="020B0604020202020204" pitchFamily="34" charset="0"/>
                    <a:cs typeface="Arial" panose="020B0604020202020204" pitchFamily="34" charset="0"/>
                  </a:rPr>
                  <a:t>What key issues it doesn’t </a:t>
                </a:r>
                <a:r>
                  <a:rPr lang="en-US" dirty="0" smtClean="0">
                    <a:solidFill>
                      <a:schemeClr val="tx2">
                        <a:lumMod val="75000"/>
                      </a:schemeClr>
                    </a:solidFill>
                    <a:latin typeface="Arial" panose="020B0604020202020204" pitchFamily="34" charset="0"/>
                    <a:cs typeface="Arial" panose="020B0604020202020204" pitchFamily="34" charset="0"/>
                  </a:rPr>
                  <a:t>solve</a:t>
                </a:r>
              </a:p>
              <a:p>
                <a:endParaRPr lang="en-US" dirty="0">
                  <a:solidFill>
                    <a:schemeClr val="tx2">
                      <a:lumMod val="75000"/>
                    </a:schemeClr>
                  </a:solidFill>
                  <a:latin typeface="Arial" panose="020B0604020202020204" pitchFamily="34" charset="0"/>
                  <a:cs typeface="Arial" panose="020B0604020202020204" pitchFamily="34" charset="0"/>
                </a:endParaRPr>
              </a:p>
              <a:p>
                <a:r>
                  <a:rPr lang="en-US" dirty="0">
                    <a:solidFill>
                      <a:schemeClr val="tx2">
                        <a:lumMod val="75000"/>
                      </a:schemeClr>
                    </a:solidFill>
                    <a:latin typeface="Arial" panose="020B0604020202020204" pitchFamily="34" charset="0"/>
                    <a:cs typeface="Arial" panose="020B0604020202020204" pitchFamily="34" charset="0"/>
                  </a:rPr>
                  <a:t>What gaps the company has in its ability to execute on this option</a:t>
                </a:r>
              </a:p>
            </p:txBody>
          </p:sp>
          <p:sp>
            <p:nvSpPr>
              <p:cNvPr id="17" name="Rectangle 16"/>
              <p:cNvSpPr/>
              <p:nvPr/>
            </p:nvSpPr>
            <p:spPr>
              <a:xfrm rot="16200000" flipH="1">
                <a:off x="6183538" y="3996149"/>
                <a:ext cx="1141659" cy="584775"/>
              </a:xfrm>
              <a:prstGeom prst="rect">
                <a:avLst/>
              </a:prstGeom>
            </p:spPr>
            <p:txBody>
              <a:bodyPr wrap="none">
                <a:spAutoFit/>
              </a:bodyPr>
              <a:lstStyle/>
              <a:p>
                <a:r>
                  <a:rPr lang="en-US" sz="3200" dirty="0" smtClean="0">
                    <a:solidFill>
                      <a:schemeClr val="bg1"/>
                    </a:solidFill>
                    <a:latin typeface="Arial" panose="020B0604020202020204" pitchFamily="34" charset="0"/>
                    <a:cs typeface="Arial" panose="020B0604020202020204" pitchFamily="34" charset="0"/>
                  </a:rPr>
                  <a:t>Cons</a:t>
                </a:r>
                <a:endParaRPr lang="en-US" sz="3200" dirty="0">
                  <a:solidFill>
                    <a:schemeClr val="bg1"/>
                  </a:solidFill>
                  <a:latin typeface="Arial" panose="020B0604020202020204" pitchFamily="34" charset="0"/>
                  <a:cs typeface="Arial" panose="020B0604020202020204" pitchFamily="34" charset="0"/>
                </a:endParaRPr>
              </a:p>
            </p:txBody>
          </p:sp>
        </p:grpSp>
        <p:pic>
          <p:nvPicPr>
            <p:cNvPr id="21" name="Picture 20"/>
            <p:cNvPicPr>
              <a:picLocks noChangeAspect="1"/>
            </p:cNvPicPr>
            <p:nvPr/>
          </p:nvPicPr>
          <p:blipFill rotWithShape="1">
            <a:blip r:embed="rId4">
              <a:extLst>
                <a:ext uri="{28A0092B-C50C-407E-A947-70E740481C1C}">
                  <a14:useLocalDpi xmlns:a14="http://schemas.microsoft.com/office/drawing/2010/main"/>
                </a:ext>
              </a:extLst>
            </a:blip>
            <a:srcRect b="38596"/>
            <a:stretch/>
          </p:blipFill>
          <p:spPr>
            <a:xfrm>
              <a:off x="6185813" y="5849959"/>
              <a:ext cx="4632960" cy="462021"/>
            </a:xfrm>
            <a:prstGeom prst="rect">
              <a:avLst/>
            </a:prstGeom>
          </p:spPr>
        </p:pic>
      </p:grpSp>
    </p:spTree>
    <p:extLst>
      <p:ext uri="{BB962C8B-B14F-4D97-AF65-F5344CB8AC3E}">
        <p14:creationId xmlns:p14="http://schemas.microsoft.com/office/powerpoint/2010/main" val="343096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0-#ppt_w/2"/>
                                          </p:val>
                                        </p:tav>
                                        <p:tav tm="100000">
                                          <p:val>
                                            <p:strVal val="#ppt_x"/>
                                          </p:val>
                                        </p:tav>
                                      </p:tavLst>
                                    </p:anim>
                                    <p:anim calcmode="lin" valueType="num">
                                      <p:cBhvr additive="base">
                                        <p:cTn id="14" dur="500" fill="hold"/>
                                        <p:tgtEl>
                                          <p:spTgt spid="2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1+#ppt_w/2"/>
                                          </p:val>
                                        </p:tav>
                                        <p:tav tm="100000">
                                          <p:val>
                                            <p:strVal val="#ppt_x"/>
                                          </p:val>
                                        </p:tav>
                                      </p:tavLst>
                                    </p:anim>
                                    <p:anim calcmode="lin" valueType="num">
                                      <p:cBhvr additive="base">
                                        <p:cTn id="19"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23</a:t>
            </a:fld>
            <a:endParaRPr lang="en-US"/>
          </a:p>
        </p:txBody>
      </p:sp>
      <p:sp>
        <p:nvSpPr>
          <p:cNvPr id="3" name="Title 1"/>
          <p:cNvSpPr txBox="1">
            <a:spLocks/>
          </p:cNvSpPr>
          <p:nvPr/>
        </p:nvSpPr>
        <p:spPr>
          <a:xfrm>
            <a:off x="1511808" y="862791"/>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Option #3: Name of Option</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
        <p:nvSpPr>
          <p:cNvPr id="4" name="Rectangle 3"/>
          <p:cNvSpPr/>
          <p:nvPr/>
        </p:nvSpPr>
        <p:spPr>
          <a:xfrm>
            <a:off x="1786128" y="1833479"/>
            <a:ext cx="8619744" cy="584775"/>
          </a:xfrm>
          <a:prstGeom prst="rect">
            <a:avLst/>
          </a:prstGeom>
        </p:spPr>
        <p:txBody>
          <a:bodyPr wrap="squar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A brief description of what this option is. This option will be the same as the solution you presented at the beginning of your presentation</a:t>
            </a:r>
          </a:p>
        </p:txBody>
      </p:sp>
      <p:grpSp>
        <p:nvGrpSpPr>
          <p:cNvPr id="16" name="Group 15"/>
          <p:cNvGrpSpPr/>
          <p:nvPr/>
        </p:nvGrpSpPr>
        <p:grpSpPr>
          <a:xfrm>
            <a:off x="2785872" y="2846811"/>
            <a:ext cx="3236976" cy="3510030"/>
            <a:chOff x="2785872" y="2846811"/>
            <a:chExt cx="3236976" cy="3510030"/>
          </a:xfrm>
        </p:grpSpPr>
        <p:grpSp>
          <p:nvGrpSpPr>
            <p:cNvPr id="10" name="Group 9"/>
            <p:cNvGrpSpPr/>
            <p:nvPr/>
          </p:nvGrpSpPr>
          <p:grpSpPr>
            <a:xfrm>
              <a:off x="2785872" y="2846811"/>
              <a:ext cx="3236976" cy="3206516"/>
              <a:chOff x="2785872" y="2846811"/>
              <a:chExt cx="3236976" cy="3206516"/>
            </a:xfrm>
          </p:grpSpPr>
          <p:sp>
            <p:nvSpPr>
              <p:cNvPr id="5" name="Rectangle 4"/>
              <p:cNvSpPr/>
              <p:nvPr/>
            </p:nvSpPr>
            <p:spPr>
              <a:xfrm>
                <a:off x="2785872" y="2846811"/>
                <a:ext cx="3236976" cy="6766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Arial" panose="020B0604020202020204" pitchFamily="34" charset="0"/>
                    <a:cs typeface="Arial" panose="020B0604020202020204" pitchFamily="34" charset="0"/>
                  </a:rPr>
                  <a:t>Pros</a:t>
                </a:r>
              </a:p>
            </p:txBody>
          </p:sp>
          <p:sp>
            <p:nvSpPr>
              <p:cNvPr id="7" name="Rectangle 6"/>
              <p:cNvSpPr/>
              <p:nvPr/>
            </p:nvSpPr>
            <p:spPr>
              <a:xfrm>
                <a:off x="2785872" y="3523466"/>
                <a:ext cx="3236976" cy="25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892552" y="4875759"/>
                <a:ext cx="3023616" cy="830997"/>
              </a:xfrm>
              <a:prstGeom prst="rect">
                <a:avLst/>
              </a:prstGeom>
            </p:spPr>
            <p:txBody>
              <a:bodyPr wrap="square">
                <a:spAutoFit/>
              </a:bodyPr>
              <a:lstStyle/>
              <a:p>
                <a:pPr algn="ctr"/>
                <a:r>
                  <a:rPr lang="en-US" sz="1600" dirty="0" smtClean="0">
                    <a:solidFill>
                      <a:schemeClr val="tx2">
                        <a:lumMod val="75000"/>
                      </a:schemeClr>
                    </a:solidFill>
                    <a:latin typeface="Arial" panose="020B0604020202020204" pitchFamily="34" charset="0"/>
                    <a:cs typeface="Arial" panose="020B0604020202020204" pitchFamily="34" charset="0"/>
                  </a:rPr>
                  <a:t>As </a:t>
                </a:r>
                <a:r>
                  <a:rPr lang="en-US" sz="1600" dirty="0">
                    <a:solidFill>
                      <a:schemeClr val="tx2">
                        <a:lumMod val="75000"/>
                      </a:schemeClr>
                    </a:solidFill>
                    <a:latin typeface="Arial" panose="020B0604020202020204" pitchFamily="34" charset="0"/>
                    <a:cs typeface="Arial" panose="020B0604020202020204" pitchFamily="34" charset="0"/>
                  </a:rPr>
                  <a:t>this is option #3, it should be your recommendation. It should </a:t>
                </a:r>
                <a:r>
                  <a:rPr lang="en-US" sz="1600" dirty="0" smtClean="0">
                    <a:solidFill>
                      <a:schemeClr val="tx2">
                        <a:lumMod val="75000"/>
                      </a:schemeClr>
                    </a:solidFill>
                    <a:latin typeface="Arial" panose="020B0604020202020204" pitchFamily="34" charset="0"/>
                    <a:cs typeface="Arial" panose="020B0604020202020204" pitchFamily="34" charset="0"/>
                  </a:rPr>
                  <a:t>also</a:t>
                </a:r>
                <a:endParaRPr lang="en-US" sz="1600" dirty="0">
                  <a:solidFill>
                    <a:schemeClr val="tx2">
                      <a:lumMod val="75000"/>
                    </a:schemeClr>
                  </a:solidFill>
                  <a:latin typeface="Arial" panose="020B0604020202020204" pitchFamily="34" charset="0"/>
                  <a:cs typeface="Arial" panose="020B0604020202020204" pitchFamily="34" charset="0"/>
                </a:endParaRPr>
              </a:p>
            </p:txBody>
          </p:sp>
          <p:cxnSp>
            <p:nvCxnSpPr>
              <p:cNvPr id="11" name="Straight Connector 10"/>
              <p:cNvCxnSpPr/>
              <p:nvPr/>
            </p:nvCxnSpPr>
            <p:spPr>
              <a:xfrm>
                <a:off x="3185160" y="4693896"/>
                <a:ext cx="2438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993450" y="4051828"/>
                <a:ext cx="2821820" cy="338554"/>
              </a:xfrm>
              <a:prstGeom prst="rect">
                <a:avLst/>
              </a:prstGeom>
            </p:spPr>
            <p:txBody>
              <a:bodyPr wrap="squar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Key issue this option solves</a:t>
                </a:r>
              </a:p>
            </p:txBody>
          </p:sp>
          <p:pic>
            <p:nvPicPr>
              <p:cNvPr id="17" name="Picture 16"/>
              <p:cNvPicPr>
                <a:picLocks noChangeAspect="1"/>
              </p:cNvPicPr>
              <p:nvPr/>
            </p:nvPicPr>
            <p:blipFill rotWithShape="1">
              <a:blip r:embed="rId4">
                <a:extLst>
                  <a:ext uri="{28A0092B-C50C-407E-A947-70E740481C1C}">
                    <a14:useLocalDpi xmlns:a14="http://schemas.microsoft.com/office/drawing/2010/main"/>
                  </a:ext>
                </a:extLst>
              </a:blip>
              <a:srcRect b="38596"/>
              <a:stretch/>
            </p:blipFill>
            <p:spPr>
              <a:xfrm>
                <a:off x="2785872" y="3523466"/>
                <a:ext cx="3236976" cy="303516"/>
              </a:xfrm>
              <a:prstGeom prst="rect">
                <a:avLst/>
              </a:prstGeom>
            </p:spPr>
          </p:pic>
        </p:grpSp>
        <p:pic>
          <p:nvPicPr>
            <p:cNvPr id="19" name="Picture 18"/>
            <p:cNvPicPr>
              <a:picLocks noChangeAspect="1"/>
            </p:cNvPicPr>
            <p:nvPr/>
          </p:nvPicPr>
          <p:blipFill rotWithShape="1">
            <a:blip r:embed="rId4">
              <a:extLst>
                <a:ext uri="{28A0092B-C50C-407E-A947-70E740481C1C}">
                  <a14:useLocalDpi xmlns:a14="http://schemas.microsoft.com/office/drawing/2010/main"/>
                </a:ext>
              </a:extLst>
            </a:blip>
            <a:srcRect b="38596"/>
            <a:stretch/>
          </p:blipFill>
          <p:spPr>
            <a:xfrm>
              <a:off x="2785872" y="6053325"/>
              <a:ext cx="3236976" cy="303516"/>
            </a:xfrm>
            <a:prstGeom prst="rect">
              <a:avLst/>
            </a:prstGeom>
          </p:spPr>
        </p:pic>
      </p:grpSp>
      <p:grpSp>
        <p:nvGrpSpPr>
          <p:cNvPr id="21" name="Group 20"/>
          <p:cNvGrpSpPr/>
          <p:nvPr/>
        </p:nvGrpSpPr>
        <p:grpSpPr>
          <a:xfrm>
            <a:off x="6189513" y="2846811"/>
            <a:ext cx="3236976" cy="3531559"/>
            <a:chOff x="6189513" y="2846811"/>
            <a:chExt cx="3236976" cy="3531559"/>
          </a:xfrm>
        </p:grpSpPr>
        <p:sp>
          <p:nvSpPr>
            <p:cNvPr id="6" name="Rectangle 5"/>
            <p:cNvSpPr/>
            <p:nvPr/>
          </p:nvSpPr>
          <p:spPr>
            <a:xfrm>
              <a:off x="6189513" y="2846811"/>
              <a:ext cx="3236976" cy="6766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Arial" panose="020B0604020202020204" pitchFamily="34" charset="0"/>
                  <a:cs typeface="Arial" panose="020B0604020202020204" pitchFamily="34" charset="0"/>
                </a:rPr>
                <a:t>Cons</a:t>
              </a:r>
              <a:endParaRPr lang="en-US" sz="2400" dirty="0">
                <a:latin typeface="Arial" panose="020B0604020202020204" pitchFamily="34" charset="0"/>
                <a:cs typeface="Arial" panose="020B0604020202020204" pitchFamily="34" charset="0"/>
              </a:endParaRPr>
            </a:p>
          </p:txBody>
        </p:sp>
        <p:sp>
          <p:nvSpPr>
            <p:cNvPr id="8" name="Rectangle 7"/>
            <p:cNvSpPr/>
            <p:nvPr/>
          </p:nvSpPr>
          <p:spPr>
            <a:xfrm>
              <a:off x="6189513" y="3523466"/>
              <a:ext cx="3236976" cy="2529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6588801" y="4690836"/>
              <a:ext cx="24384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688712" y="3928718"/>
              <a:ext cx="2238579" cy="584775"/>
            </a:xfrm>
            <a:prstGeom prst="rect">
              <a:avLst/>
            </a:prstGeom>
          </p:spPr>
          <p:txBody>
            <a:bodyPr wrap="squar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What key issues it doesn’t solve</a:t>
              </a:r>
            </a:p>
          </p:txBody>
        </p:sp>
        <p:sp>
          <p:nvSpPr>
            <p:cNvPr id="15" name="Rectangle 14"/>
            <p:cNvSpPr/>
            <p:nvPr/>
          </p:nvSpPr>
          <p:spPr>
            <a:xfrm>
              <a:off x="6384922" y="4875759"/>
              <a:ext cx="2846159" cy="830997"/>
            </a:xfrm>
            <a:prstGeom prst="rect">
              <a:avLst/>
            </a:prstGeom>
          </p:spPr>
          <p:txBody>
            <a:bodyPr wrap="squar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What gaps the company has in its ability to execute on this option</a:t>
              </a:r>
            </a:p>
          </p:txBody>
        </p:sp>
        <p:pic>
          <p:nvPicPr>
            <p:cNvPr id="18" name="Picture 17"/>
            <p:cNvPicPr>
              <a:picLocks noChangeAspect="1"/>
            </p:cNvPicPr>
            <p:nvPr/>
          </p:nvPicPr>
          <p:blipFill rotWithShape="1">
            <a:blip r:embed="rId4">
              <a:extLst>
                <a:ext uri="{28A0092B-C50C-407E-A947-70E740481C1C}">
                  <a14:useLocalDpi xmlns:a14="http://schemas.microsoft.com/office/drawing/2010/main"/>
                </a:ext>
              </a:extLst>
            </a:blip>
            <a:srcRect b="38596"/>
            <a:stretch/>
          </p:blipFill>
          <p:spPr>
            <a:xfrm>
              <a:off x="6189513" y="3523466"/>
              <a:ext cx="3236976" cy="303516"/>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a:ext>
              </a:extLst>
            </a:blip>
            <a:srcRect b="38596"/>
            <a:stretch/>
          </p:blipFill>
          <p:spPr>
            <a:xfrm>
              <a:off x="6189513" y="6074854"/>
              <a:ext cx="3236976" cy="303516"/>
            </a:xfrm>
            <a:prstGeom prst="rect">
              <a:avLst/>
            </a:prstGeom>
          </p:spPr>
        </p:pic>
      </p:grpSp>
    </p:spTree>
    <p:extLst>
      <p:ext uri="{BB962C8B-B14F-4D97-AF65-F5344CB8AC3E}">
        <p14:creationId xmlns:p14="http://schemas.microsoft.com/office/powerpoint/2010/main" val="401443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24</a:t>
            </a:fld>
            <a:endParaRPr lang="en-US"/>
          </a:p>
        </p:txBody>
      </p:sp>
      <p:sp>
        <p:nvSpPr>
          <p:cNvPr id="4" name="Title 1"/>
          <p:cNvSpPr txBox="1">
            <a:spLocks/>
          </p:cNvSpPr>
          <p:nvPr/>
        </p:nvSpPr>
        <p:spPr>
          <a:xfrm>
            <a:off x="1511808" y="862791"/>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Key Issues &amp; Related Solutions</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
        <p:nvSpPr>
          <p:cNvPr id="5" name="Content Placeholder 3"/>
          <p:cNvSpPr txBox="1">
            <a:spLocks/>
          </p:cNvSpPr>
          <p:nvPr/>
        </p:nvSpPr>
        <p:spPr>
          <a:xfrm>
            <a:off x="664564" y="1720121"/>
            <a:ext cx="10862872" cy="393492"/>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ctr">
              <a:buNone/>
            </a:pPr>
            <a:r>
              <a:rPr lang="en-US" sz="1600" dirty="0" smtClean="0">
                <a:solidFill>
                  <a:schemeClr val="tx2">
                    <a:lumMod val="75000"/>
                  </a:schemeClr>
                </a:solidFill>
                <a:latin typeface="Arial" panose="020B0604020202020204" pitchFamily="34" charset="0"/>
                <a:cs typeface="Arial" panose="020B0604020202020204" pitchFamily="34" charset="0"/>
              </a:rPr>
              <a:t>A chart with checkmarks shows at-a-glace which option best solves the key issues / decision criteria.</a:t>
            </a:r>
            <a:endParaRPr lang="en-US" sz="1600" dirty="0">
              <a:solidFill>
                <a:schemeClr val="tx2">
                  <a:lumMod val="75000"/>
                </a:schemeClr>
              </a:solidFill>
              <a:latin typeface="Arial" panose="020B0604020202020204" pitchFamily="34" charset="0"/>
              <a:cs typeface="Arial" panose="020B0604020202020204" pitchFamily="34" charset="0"/>
            </a:endParaRPr>
          </a:p>
        </p:txBody>
      </p:sp>
      <p:sp>
        <p:nvSpPr>
          <p:cNvPr id="3" name="Rectangle 2"/>
          <p:cNvSpPr/>
          <p:nvPr/>
        </p:nvSpPr>
        <p:spPr>
          <a:xfrm>
            <a:off x="1139252" y="2653259"/>
            <a:ext cx="1224197" cy="839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7" name="Rectangle 6"/>
          <p:cNvSpPr/>
          <p:nvPr/>
        </p:nvSpPr>
        <p:spPr>
          <a:xfrm>
            <a:off x="1139252" y="3492708"/>
            <a:ext cx="1224197" cy="8394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Option #1: </a:t>
            </a:r>
            <a:r>
              <a:rPr lang="en-US" sz="1600" dirty="0" smtClean="0">
                <a:latin typeface="Arial" panose="020B0604020202020204" pitchFamily="34" charset="0"/>
                <a:cs typeface="Arial" panose="020B0604020202020204" pitchFamily="34" charset="0"/>
              </a:rPr>
              <a:t>title</a:t>
            </a:r>
            <a:endParaRPr lang="en-US" sz="1600" dirty="0">
              <a:latin typeface="Arial" panose="020B0604020202020204" pitchFamily="34" charset="0"/>
              <a:cs typeface="Arial" panose="020B0604020202020204" pitchFamily="34" charset="0"/>
            </a:endParaRPr>
          </a:p>
        </p:txBody>
      </p:sp>
      <p:sp>
        <p:nvSpPr>
          <p:cNvPr id="8" name="Rectangle 7"/>
          <p:cNvSpPr/>
          <p:nvPr/>
        </p:nvSpPr>
        <p:spPr>
          <a:xfrm>
            <a:off x="1139252" y="4332157"/>
            <a:ext cx="1224197" cy="83944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Option </a:t>
            </a:r>
            <a:r>
              <a:rPr lang="en-US" sz="1600" dirty="0" smtClean="0">
                <a:latin typeface="Arial" panose="020B0604020202020204" pitchFamily="34" charset="0"/>
                <a:cs typeface="Arial" panose="020B0604020202020204" pitchFamily="34" charset="0"/>
              </a:rPr>
              <a:t>#2: title</a:t>
            </a:r>
            <a:endParaRPr lang="en-US" sz="1600" dirty="0">
              <a:latin typeface="Arial" panose="020B0604020202020204" pitchFamily="34" charset="0"/>
              <a:cs typeface="Arial" panose="020B0604020202020204" pitchFamily="34" charset="0"/>
            </a:endParaRPr>
          </a:p>
        </p:txBody>
      </p:sp>
      <p:sp>
        <p:nvSpPr>
          <p:cNvPr id="9" name="Rectangle 8"/>
          <p:cNvSpPr/>
          <p:nvPr/>
        </p:nvSpPr>
        <p:spPr>
          <a:xfrm>
            <a:off x="1139252" y="5171606"/>
            <a:ext cx="1224197" cy="83944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Option </a:t>
            </a:r>
            <a:r>
              <a:rPr lang="en-US" sz="1600" dirty="0" smtClean="0">
                <a:latin typeface="Arial" panose="020B0604020202020204" pitchFamily="34" charset="0"/>
                <a:cs typeface="Arial" panose="020B0604020202020204" pitchFamily="34" charset="0"/>
              </a:rPr>
              <a:t>#3: title</a:t>
            </a:r>
            <a:endParaRPr lang="en-US" sz="1600" dirty="0">
              <a:latin typeface="Arial" panose="020B0604020202020204" pitchFamily="34" charset="0"/>
              <a:cs typeface="Arial" panose="020B0604020202020204" pitchFamily="34" charset="0"/>
            </a:endParaRPr>
          </a:p>
        </p:txBody>
      </p:sp>
      <p:sp>
        <p:nvSpPr>
          <p:cNvPr id="10" name="Rectangle 9"/>
          <p:cNvSpPr/>
          <p:nvPr/>
        </p:nvSpPr>
        <p:spPr>
          <a:xfrm>
            <a:off x="2363448" y="2653259"/>
            <a:ext cx="1678899" cy="8394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Key issue /decision criteria #</a:t>
            </a:r>
            <a:r>
              <a:rPr lang="en-US" sz="1400" dirty="0" smtClean="0">
                <a:latin typeface="Arial" panose="020B0604020202020204" pitchFamily="34" charset="0"/>
                <a:cs typeface="Arial" panose="020B0604020202020204" pitchFamily="34" charset="0"/>
              </a:rPr>
              <a:t>1</a:t>
            </a:r>
            <a:endParaRPr lang="en-US" sz="1400" dirty="0">
              <a:latin typeface="Arial" panose="020B0604020202020204" pitchFamily="34" charset="0"/>
              <a:cs typeface="Arial" panose="020B0604020202020204" pitchFamily="34" charset="0"/>
            </a:endParaRPr>
          </a:p>
        </p:txBody>
      </p:sp>
      <p:sp>
        <p:nvSpPr>
          <p:cNvPr id="11" name="Rectangle 10"/>
          <p:cNvSpPr/>
          <p:nvPr/>
        </p:nvSpPr>
        <p:spPr>
          <a:xfrm>
            <a:off x="2363448" y="3492708"/>
            <a:ext cx="1678899" cy="839449"/>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63448" y="4332157"/>
            <a:ext cx="1678899" cy="839449"/>
          </a:xfrm>
          <a:prstGeom prst="rect">
            <a:avLst/>
          </a:prstGeom>
          <a:solidFill>
            <a:schemeClr val="accent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363448" y="5171606"/>
            <a:ext cx="1678899" cy="839449"/>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42347" y="2653259"/>
            <a:ext cx="1678899" cy="8394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Key issue /decision criteria </a:t>
            </a:r>
            <a:r>
              <a:rPr lang="en-US" sz="1400" dirty="0" smtClean="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2</a:t>
            </a:r>
          </a:p>
        </p:txBody>
      </p:sp>
      <p:sp>
        <p:nvSpPr>
          <p:cNvPr id="15" name="Rectangle 14"/>
          <p:cNvSpPr/>
          <p:nvPr/>
        </p:nvSpPr>
        <p:spPr>
          <a:xfrm>
            <a:off x="4042347" y="3492708"/>
            <a:ext cx="1678899" cy="83944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042347" y="4332157"/>
            <a:ext cx="1678899" cy="8394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042347" y="5171606"/>
            <a:ext cx="1678899" cy="83944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721245" y="2653259"/>
            <a:ext cx="1678899" cy="8394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Key issue /decision criteria </a:t>
            </a:r>
            <a:r>
              <a:rPr lang="en-US" sz="1400" dirty="0" smtClean="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3</a:t>
            </a:r>
          </a:p>
        </p:txBody>
      </p:sp>
      <p:sp>
        <p:nvSpPr>
          <p:cNvPr id="19" name="Rectangle 18"/>
          <p:cNvSpPr/>
          <p:nvPr/>
        </p:nvSpPr>
        <p:spPr>
          <a:xfrm>
            <a:off x="5721245" y="3492708"/>
            <a:ext cx="1678899" cy="83944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721245" y="4332157"/>
            <a:ext cx="1678899" cy="83944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721245" y="5171606"/>
            <a:ext cx="1678899" cy="839449"/>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400144" y="2653259"/>
            <a:ext cx="1678899" cy="83944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anose="020B0604020202020204" pitchFamily="34" charset="0"/>
                <a:cs typeface="Arial" panose="020B0604020202020204" pitchFamily="34" charset="0"/>
              </a:rPr>
              <a:t>Key issue /decision criteria </a:t>
            </a:r>
            <a:r>
              <a:rPr lang="en-US" sz="1400" dirty="0" smtClean="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4</a:t>
            </a:r>
          </a:p>
        </p:txBody>
      </p:sp>
      <p:sp>
        <p:nvSpPr>
          <p:cNvPr id="23" name="Rectangle 22"/>
          <p:cNvSpPr/>
          <p:nvPr/>
        </p:nvSpPr>
        <p:spPr>
          <a:xfrm>
            <a:off x="7400144" y="3492708"/>
            <a:ext cx="1678899" cy="83944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400144" y="4332157"/>
            <a:ext cx="1678899" cy="83944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400144" y="5171606"/>
            <a:ext cx="1678899" cy="83944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9079042" y="2653259"/>
            <a:ext cx="1678899" cy="83944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Arial" panose="020B0604020202020204" pitchFamily="34" charset="0"/>
                <a:cs typeface="Arial" panose="020B0604020202020204" pitchFamily="34" charset="0"/>
              </a:rPr>
              <a:t>Timing in Market Entry Key issue /decision criteria  #</a:t>
            </a:r>
            <a:r>
              <a:rPr lang="en-US" sz="1200" dirty="0" smtClean="0">
                <a:latin typeface="Arial" panose="020B0604020202020204" pitchFamily="34" charset="0"/>
                <a:cs typeface="Arial" panose="020B0604020202020204" pitchFamily="34" charset="0"/>
              </a:rPr>
              <a:t>5</a:t>
            </a:r>
            <a:endParaRPr lang="en-US" sz="1200" dirty="0">
              <a:latin typeface="Arial" panose="020B0604020202020204" pitchFamily="34" charset="0"/>
              <a:cs typeface="Arial" panose="020B0604020202020204" pitchFamily="34" charset="0"/>
            </a:endParaRPr>
          </a:p>
        </p:txBody>
      </p:sp>
      <p:sp>
        <p:nvSpPr>
          <p:cNvPr id="27" name="Rectangle 26"/>
          <p:cNvSpPr/>
          <p:nvPr/>
        </p:nvSpPr>
        <p:spPr>
          <a:xfrm>
            <a:off x="9079042" y="3492708"/>
            <a:ext cx="1678899" cy="8394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079042" y="4332157"/>
            <a:ext cx="1678899" cy="83944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079042" y="5171606"/>
            <a:ext cx="1678899" cy="83944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6"/>
          <p:cNvSpPr>
            <a:spLocks noEditPoints="1"/>
          </p:cNvSpPr>
          <p:nvPr/>
        </p:nvSpPr>
        <p:spPr bwMode="auto">
          <a:xfrm>
            <a:off x="2912410" y="3665120"/>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noEditPoints="1"/>
          </p:cNvSpPr>
          <p:nvPr/>
        </p:nvSpPr>
        <p:spPr bwMode="auto">
          <a:xfrm>
            <a:off x="4653196" y="3665120"/>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
          <p:cNvSpPr>
            <a:spLocks noEditPoints="1"/>
          </p:cNvSpPr>
          <p:nvPr/>
        </p:nvSpPr>
        <p:spPr bwMode="auto">
          <a:xfrm>
            <a:off x="2912410" y="4504569"/>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6"/>
          <p:cNvSpPr>
            <a:spLocks noEditPoints="1"/>
          </p:cNvSpPr>
          <p:nvPr/>
        </p:nvSpPr>
        <p:spPr bwMode="auto">
          <a:xfrm>
            <a:off x="4653196" y="4504569"/>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6"/>
          <p:cNvSpPr>
            <a:spLocks noEditPoints="1"/>
          </p:cNvSpPr>
          <p:nvPr/>
        </p:nvSpPr>
        <p:spPr bwMode="auto">
          <a:xfrm>
            <a:off x="9761666" y="4523281"/>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6"/>
          <p:cNvSpPr>
            <a:spLocks noEditPoints="1"/>
          </p:cNvSpPr>
          <p:nvPr/>
        </p:nvSpPr>
        <p:spPr bwMode="auto">
          <a:xfrm>
            <a:off x="2912410" y="5353373"/>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6"/>
          <p:cNvSpPr>
            <a:spLocks noEditPoints="1"/>
          </p:cNvSpPr>
          <p:nvPr/>
        </p:nvSpPr>
        <p:spPr bwMode="auto">
          <a:xfrm>
            <a:off x="4653196" y="5353373"/>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6"/>
          <p:cNvSpPr>
            <a:spLocks noEditPoints="1"/>
          </p:cNvSpPr>
          <p:nvPr/>
        </p:nvSpPr>
        <p:spPr bwMode="auto">
          <a:xfrm>
            <a:off x="6280307" y="5353373"/>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6"/>
          <p:cNvSpPr>
            <a:spLocks noEditPoints="1"/>
          </p:cNvSpPr>
          <p:nvPr/>
        </p:nvSpPr>
        <p:spPr bwMode="auto">
          <a:xfrm>
            <a:off x="8021093" y="5353373"/>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6"/>
          <p:cNvSpPr>
            <a:spLocks noEditPoints="1"/>
          </p:cNvSpPr>
          <p:nvPr/>
        </p:nvSpPr>
        <p:spPr bwMode="auto">
          <a:xfrm>
            <a:off x="9761666" y="5353373"/>
            <a:ext cx="457200" cy="457200"/>
          </a:xfrm>
          <a:custGeom>
            <a:avLst/>
            <a:gdLst>
              <a:gd name="T0" fmla="*/ 2125 w 3135"/>
              <a:gd name="T1" fmla="*/ 907 h 3046"/>
              <a:gd name="T2" fmla="*/ 2064 w 3135"/>
              <a:gd name="T3" fmla="*/ 956 h 3046"/>
              <a:gd name="T4" fmla="*/ 1064 w 3135"/>
              <a:gd name="T5" fmla="*/ 1637 h 3046"/>
              <a:gd name="T6" fmla="*/ 988 w 3135"/>
              <a:gd name="T7" fmla="*/ 1618 h 3046"/>
              <a:gd name="T8" fmla="*/ 913 w 3135"/>
              <a:gd name="T9" fmla="*/ 1643 h 3046"/>
              <a:gd name="T10" fmla="*/ 865 w 3135"/>
              <a:gd name="T11" fmla="*/ 1706 h 3046"/>
              <a:gd name="T12" fmla="*/ 859 w 3135"/>
              <a:gd name="T13" fmla="*/ 1781 h 3046"/>
              <a:gd name="T14" fmla="*/ 900 w 3135"/>
              <a:gd name="T15" fmla="*/ 1849 h 3046"/>
              <a:gd name="T16" fmla="*/ 1353 w 3135"/>
              <a:gd name="T17" fmla="*/ 2255 h 3046"/>
              <a:gd name="T18" fmla="*/ 1416 w 3135"/>
              <a:gd name="T19" fmla="*/ 2274 h 3046"/>
              <a:gd name="T20" fmla="*/ 1502 w 3135"/>
              <a:gd name="T21" fmla="*/ 2255 h 3046"/>
              <a:gd name="T22" fmla="*/ 1542 w 3135"/>
              <a:gd name="T23" fmla="*/ 2216 h 3046"/>
              <a:gd name="T24" fmla="*/ 2305 w 3135"/>
              <a:gd name="T25" fmla="*/ 1080 h 3046"/>
              <a:gd name="T26" fmla="*/ 2315 w 3135"/>
              <a:gd name="T27" fmla="*/ 1013 h 3046"/>
              <a:gd name="T28" fmla="*/ 2289 w 3135"/>
              <a:gd name="T29" fmla="*/ 950 h 3046"/>
              <a:gd name="T30" fmla="*/ 2229 w 3135"/>
              <a:gd name="T31" fmla="*/ 906 h 3046"/>
              <a:gd name="T32" fmla="*/ 1567 w 3135"/>
              <a:gd name="T33" fmla="*/ 0 h 3046"/>
              <a:gd name="T34" fmla="*/ 1763 w 3135"/>
              <a:gd name="T35" fmla="*/ 13 h 3046"/>
              <a:gd name="T36" fmla="*/ 2045 w 3135"/>
              <a:gd name="T37" fmla="*/ 72 h 3046"/>
              <a:gd name="T38" fmla="*/ 2304 w 3135"/>
              <a:gd name="T39" fmla="*/ 179 h 3046"/>
              <a:gd name="T40" fmla="*/ 2538 w 3135"/>
              <a:gd name="T41" fmla="*/ 327 h 3046"/>
              <a:gd name="T42" fmla="*/ 2739 w 3135"/>
              <a:gd name="T43" fmla="*/ 512 h 3046"/>
              <a:gd name="T44" fmla="*/ 2906 w 3135"/>
              <a:gd name="T45" fmla="*/ 729 h 3046"/>
              <a:gd name="T46" fmla="*/ 3030 w 3135"/>
              <a:gd name="T47" fmla="*/ 972 h 3046"/>
              <a:gd name="T48" fmla="*/ 3108 w 3135"/>
              <a:gd name="T49" fmla="*/ 1239 h 3046"/>
              <a:gd name="T50" fmla="*/ 3135 w 3135"/>
              <a:gd name="T51" fmla="*/ 1522 h 3046"/>
              <a:gd name="T52" fmla="*/ 3108 w 3135"/>
              <a:gd name="T53" fmla="*/ 1807 h 3046"/>
              <a:gd name="T54" fmla="*/ 3030 w 3135"/>
              <a:gd name="T55" fmla="*/ 2073 h 3046"/>
              <a:gd name="T56" fmla="*/ 2906 w 3135"/>
              <a:gd name="T57" fmla="*/ 2317 h 3046"/>
              <a:gd name="T58" fmla="*/ 2739 w 3135"/>
              <a:gd name="T59" fmla="*/ 2534 h 3046"/>
              <a:gd name="T60" fmla="*/ 2538 w 3135"/>
              <a:gd name="T61" fmla="*/ 2719 h 3046"/>
              <a:gd name="T62" fmla="*/ 2304 w 3135"/>
              <a:gd name="T63" fmla="*/ 2867 h 3046"/>
              <a:gd name="T64" fmla="*/ 2045 w 3135"/>
              <a:gd name="T65" fmla="*/ 2973 h 3046"/>
              <a:gd name="T66" fmla="*/ 1763 w 3135"/>
              <a:gd name="T67" fmla="*/ 3034 h 3046"/>
              <a:gd name="T68" fmla="*/ 1468 w 3135"/>
              <a:gd name="T69" fmla="*/ 3043 h 3046"/>
              <a:gd name="T70" fmla="*/ 1182 w 3135"/>
              <a:gd name="T71" fmla="*/ 2998 h 3046"/>
              <a:gd name="T72" fmla="*/ 914 w 3135"/>
              <a:gd name="T73" fmla="*/ 2908 h 3046"/>
              <a:gd name="T74" fmla="*/ 672 w 3135"/>
              <a:gd name="T75" fmla="*/ 2772 h 3046"/>
              <a:gd name="T76" fmla="*/ 459 w 3135"/>
              <a:gd name="T77" fmla="*/ 2599 h 3046"/>
              <a:gd name="T78" fmla="*/ 281 w 3135"/>
              <a:gd name="T79" fmla="*/ 2392 h 3046"/>
              <a:gd name="T80" fmla="*/ 142 w 3135"/>
              <a:gd name="T81" fmla="*/ 2157 h 3046"/>
              <a:gd name="T82" fmla="*/ 48 w 3135"/>
              <a:gd name="T83" fmla="*/ 1898 h 3046"/>
              <a:gd name="T84" fmla="*/ 3 w 3135"/>
              <a:gd name="T85" fmla="*/ 1619 h 3046"/>
              <a:gd name="T86" fmla="*/ 14 w 3135"/>
              <a:gd name="T87" fmla="*/ 1324 h 3046"/>
              <a:gd name="T88" fmla="*/ 80 w 3135"/>
              <a:gd name="T89" fmla="*/ 1042 h 3046"/>
              <a:gd name="T90" fmla="*/ 197 w 3135"/>
              <a:gd name="T91" fmla="*/ 781 h 3046"/>
              <a:gd name="T92" fmla="*/ 362 w 3135"/>
              <a:gd name="T93" fmla="*/ 550 h 3046"/>
              <a:gd name="T94" fmla="*/ 565 w 3135"/>
              <a:gd name="T95" fmla="*/ 352 h 3046"/>
              <a:gd name="T96" fmla="*/ 804 w 3135"/>
              <a:gd name="T97" fmla="*/ 193 h 3046"/>
              <a:gd name="T98" fmla="*/ 1072 w 3135"/>
              <a:gd name="T99" fmla="*/ 78 h 3046"/>
              <a:gd name="T100" fmla="*/ 1362 w 3135"/>
              <a:gd name="T101" fmla="*/ 14 h 3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135" h="3046">
                <a:moveTo>
                  <a:pt x="2177" y="895"/>
                </a:moveTo>
                <a:lnTo>
                  <a:pt x="2151" y="899"/>
                </a:lnTo>
                <a:lnTo>
                  <a:pt x="2125" y="907"/>
                </a:lnTo>
                <a:lnTo>
                  <a:pt x="2102" y="919"/>
                </a:lnTo>
                <a:lnTo>
                  <a:pt x="2081" y="935"/>
                </a:lnTo>
                <a:lnTo>
                  <a:pt x="2064" y="956"/>
                </a:lnTo>
                <a:lnTo>
                  <a:pt x="1403" y="1938"/>
                </a:lnTo>
                <a:lnTo>
                  <a:pt x="1086" y="1653"/>
                </a:lnTo>
                <a:lnTo>
                  <a:pt x="1064" y="1637"/>
                </a:lnTo>
                <a:lnTo>
                  <a:pt x="1039" y="1626"/>
                </a:lnTo>
                <a:lnTo>
                  <a:pt x="1014" y="1620"/>
                </a:lnTo>
                <a:lnTo>
                  <a:pt x="988" y="1618"/>
                </a:lnTo>
                <a:lnTo>
                  <a:pt x="962" y="1622"/>
                </a:lnTo>
                <a:lnTo>
                  <a:pt x="936" y="1630"/>
                </a:lnTo>
                <a:lnTo>
                  <a:pt x="913" y="1643"/>
                </a:lnTo>
                <a:lnTo>
                  <a:pt x="893" y="1660"/>
                </a:lnTo>
                <a:lnTo>
                  <a:pt x="876" y="1683"/>
                </a:lnTo>
                <a:lnTo>
                  <a:pt x="865" y="1706"/>
                </a:lnTo>
                <a:lnTo>
                  <a:pt x="857" y="1731"/>
                </a:lnTo>
                <a:lnTo>
                  <a:pt x="856" y="1756"/>
                </a:lnTo>
                <a:lnTo>
                  <a:pt x="859" y="1781"/>
                </a:lnTo>
                <a:lnTo>
                  <a:pt x="869" y="1806"/>
                </a:lnTo>
                <a:lnTo>
                  <a:pt x="882" y="1829"/>
                </a:lnTo>
                <a:lnTo>
                  <a:pt x="900" y="1849"/>
                </a:lnTo>
                <a:lnTo>
                  <a:pt x="1337" y="2242"/>
                </a:lnTo>
                <a:lnTo>
                  <a:pt x="1343" y="2245"/>
                </a:lnTo>
                <a:lnTo>
                  <a:pt x="1353" y="2255"/>
                </a:lnTo>
                <a:lnTo>
                  <a:pt x="1372" y="2262"/>
                </a:lnTo>
                <a:lnTo>
                  <a:pt x="1394" y="2271"/>
                </a:lnTo>
                <a:lnTo>
                  <a:pt x="1416" y="2274"/>
                </a:lnTo>
                <a:lnTo>
                  <a:pt x="1451" y="2274"/>
                </a:lnTo>
                <a:lnTo>
                  <a:pt x="1463" y="2271"/>
                </a:lnTo>
                <a:lnTo>
                  <a:pt x="1502" y="2255"/>
                </a:lnTo>
                <a:lnTo>
                  <a:pt x="1508" y="2251"/>
                </a:lnTo>
                <a:lnTo>
                  <a:pt x="1532" y="2235"/>
                </a:lnTo>
                <a:lnTo>
                  <a:pt x="1542" y="2216"/>
                </a:lnTo>
                <a:lnTo>
                  <a:pt x="1543" y="2216"/>
                </a:lnTo>
                <a:lnTo>
                  <a:pt x="2293" y="1101"/>
                </a:lnTo>
                <a:lnTo>
                  <a:pt x="2305" y="1080"/>
                </a:lnTo>
                <a:lnTo>
                  <a:pt x="2312" y="1058"/>
                </a:lnTo>
                <a:lnTo>
                  <a:pt x="2316" y="1036"/>
                </a:lnTo>
                <a:lnTo>
                  <a:pt x="2315" y="1013"/>
                </a:lnTo>
                <a:lnTo>
                  <a:pt x="2310" y="990"/>
                </a:lnTo>
                <a:lnTo>
                  <a:pt x="2302" y="969"/>
                </a:lnTo>
                <a:lnTo>
                  <a:pt x="2289" y="950"/>
                </a:lnTo>
                <a:lnTo>
                  <a:pt x="2274" y="933"/>
                </a:lnTo>
                <a:lnTo>
                  <a:pt x="2254" y="918"/>
                </a:lnTo>
                <a:lnTo>
                  <a:pt x="2229" y="906"/>
                </a:lnTo>
                <a:lnTo>
                  <a:pt x="2203" y="898"/>
                </a:lnTo>
                <a:lnTo>
                  <a:pt x="2177" y="895"/>
                </a:lnTo>
                <a:close/>
                <a:moveTo>
                  <a:pt x="1567" y="0"/>
                </a:moveTo>
                <a:lnTo>
                  <a:pt x="1567" y="0"/>
                </a:lnTo>
                <a:lnTo>
                  <a:pt x="1666" y="3"/>
                </a:lnTo>
                <a:lnTo>
                  <a:pt x="1763" y="13"/>
                </a:lnTo>
                <a:lnTo>
                  <a:pt x="1859" y="27"/>
                </a:lnTo>
                <a:lnTo>
                  <a:pt x="1954" y="47"/>
                </a:lnTo>
                <a:lnTo>
                  <a:pt x="2045" y="72"/>
                </a:lnTo>
                <a:lnTo>
                  <a:pt x="2133" y="103"/>
                </a:lnTo>
                <a:lnTo>
                  <a:pt x="2221" y="139"/>
                </a:lnTo>
                <a:lnTo>
                  <a:pt x="2304" y="179"/>
                </a:lnTo>
                <a:lnTo>
                  <a:pt x="2385" y="224"/>
                </a:lnTo>
                <a:lnTo>
                  <a:pt x="2463" y="274"/>
                </a:lnTo>
                <a:lnTo>
                  <a:pt x="2538" y="327"/>
                </a:lnTo>
                <a:lnTo>
                  <a:pt x="2608" y="385"/>
                </a:lnTo>
                <a:lnTo>
                  <a:pt x="2676" y="446"/>
                </a:lnTo>
                <a:lnTo>
                  <a:pt x="2739" y="512"/>
                </a:lnTo>
                <a:lnTo>
                  <a:pt x="2800" y="581"/>
                </a:lnTo>
                <a:lnTo>
                  <a:pt x="2855" y="653"/>
                </a:lnTo>
                <a:lnTo>
                  <a:pt x="2906" y="729"/>
                </a:lnTo>
                <a:lnTo>
                  <a:pt x="2951" y="808"/>
                </a:lnTo>
                <a:lnTo>
                  <a:pt x="2993" y="888"/>
                </a:lnTo>
                <a:lnTo>
                  <a:pt x="3030" y="972"/>
                </a:lnTo>
                <a:lnTo>
                  <a:pt x="3061" y="1059"/>
                </a:lnTo>
                <a:lnTo>
                  <a:pt x="3087" y="1148"/>
                </a:lnTo>
                <a:lnTo>
                  <a:pt x="3108" y="1239"/>
                </a:lnTo>
                <a:lnTo>
                  <a:pt x="3123" y="1331"/>
                </a:lnTo>
                <a:lnTo>
                  <a:pt x="3132" y="1426"/>
                </a:lnTo>
                <a:lnTo>
                  <a:pt x="3135" y="1522"/>
                </a:lnTo>
                <a:lnTo>
                  <a:pt x="3132" y="1619"/>
                </a:lnTo>
                <a:lnTo>
                  <a:pt x="3123" y="1714"/>
                </a:lnTo>
                <a:lnTo>
                  <a:pt x="3108" y="1807"/>
                </a:lnTo>
                <a:lnTo>
                  <a:pt x="3087" y="1898"/>
                </a:lnTo>
                <a:lnTo>
                  <a:pt x="3061" y="1986"/>
                </a:lnTo>
                <a:lnTo>
                  <a:pt x="3030" y="2073"/>
                </a:lnTo>
                <a:lnTo>
                  <a:pt x="2993" y="2157"/>
                </a:lnTo>
                <a:lnTo>
                  <a:pt x="2951" y="2239"/>
                </a:lnTo>
                <a:lnTo>
                  <a:pt x="2906" y="2317"/>
                </a:lnTo>
                <a:lnTo>
                  <a:pt x="2855" y="2392"/>
                </a:lnTo>
                <a:lnTo>
                  <a:pt x="2800" y="2465"/>
                </a:lnTo>
                <a:lnTo>
                  <a:pt x="2739" y="2534"/>
                </a:lnTo>
                <a:lnTo>
                  <a:pt x="2676" y="2599"/>
                </a:lnTo>
                <a:lnTo>
                  <a:pt x="2608" y="2661"/>
                </a:lnTo>
                <a:lnTo>
                  <a:pt x="2538" y="2719"/>
                </a:lnTo>
                <a:lnTo>
                  <a:pt x="2463" y="2772"/>
                </a:lnTo>
                <a:lnTo>
                  <a:pt x="2385" y="2822"/>
                </a:lnTo>
                <a:lnTo>
                  <a:pt x="2304" y="2867"/>
                </a:lnTo>
                <a:lnTo>
                  <a:pt x="2221" y="2908"/>
                </a:lnTo>
                <a:lnTo>
                  <a:pt x="2133" y="2943"/>
                </a:lnTo>
                <a:lnTo>
                  <a:pt x="2045" y="2973"/>
                </a:lnTo>
                <a:lnTo>
                  <a:pt x="1954" y="2998"/>
                </a:lnTo>
                <a:lnTo>
                  <a:pt x="1859" y="3019"/>
                </a:lnTo>
                <a:lnTo>
                  <a:pt x="1763" y="3034"/>
                </a:lnTo>
                <a:lnTo>
                  <a:pt x="1666" y="3043"/>
                </a:lnTo>
                <a:lnTo>
                  <a:pt x="1567" y="3046"/>
                </a:lnTo>
                <a:lnTo>
                  <a:pt x="1468" y="3043"/>
                </a:lnTo>
                <a:lnTo>
                  <a:pt x="1371" y="3034"/>
                </a:lnTo>
                <a:lnTo>
                  <a:pt x="1275" y="3019"/>
                </a:lnTo>
                <a:lnTo>
                  <a:pt x="1182" y="2998"/>
                </a:lnTo>
                <a:lnTo>
                  <a:pt x="1090" y="2973"/>
                </a:lnTo>
                <a:lnTo>
                  <a:pt x="1001" y="2943"/>
                </a:lnTo>
                <a:lnTo>
                  <a:pt x="914" y="2908"/>
                </a:lnTo>
                <a:lnTo>
                  <a:pt x="830" y="2867"/>
                </a:lnTo>
                <a:lnTo>
                  <a:pt x="749" y="2822"/>
                </a:lnTo>
                <a:lnTo>
                  <a:pt x="672" y="2772"/>
                </a:lnTo>
                <a:lnTo>
                  <a:pt x="598" y="2719"/>
                </a:lnTo>
                <a:lnTo>
                  <a:pt x="527" y="2661"/>
                </a:lnTo>
                <a:lnTo>
                  <a:pt x="459" y="2599"/>
                </a:lnTo>
                <a:lnTo>
                  <a:pt x="396" y="2534"/>
                </a:lnTo>
                <a:lnTo>
                  <a:pt x="336" y="2465"/>
                </a:lnTo>
                <a:lnTo>
                  <a:pt x="281" y="2392"/>
                </a:lnTo>
                <a:lnTo>
                  <a:pt x="230" y="2317"/>
                </a:lnTo>
                <a:lnTo>
                  <a:pt x="184" y="2239"/>
                </a:lnTo>
                <a:lnTo>
                  <a:pt x="142" y="2157"/>
                </a:lnTo>
                <a:lnTo>
                  <a:pt x="105" y="2073"/>
                </a:lnTo>
                <a:lnTo>
                  <a:pt x="74" y="1986"/>
                </a:lnTo>
                <a:lnTo>
                  <a:pt x="48" y="1898"/>
                </a:lnTo>
                <a:lnTo>
                  <a:pt x="27" y="1807"/>
                </a:lnTo>
                <a:lnTo>
                  <a:pt x="12" y="1714"/>
                </a:lnTo>
                <a:lnTo>
                  <a:pt x="3" y="1619"/>
                </a:lnTo>
                <a:lnTo>
                  <a:pt x="0" y="1522"/>
                </a:lnTo>
                <a:lnTo>
                  <a:pt x="3" y="1422"/>
                </a:lnTo>
                <a:lnTo>
                  <a:pt x="14" y="1324"/>
                </a:lnTo>
                <a:lnTo>
                  <a:pt x="29" y="1227"/>
                </a:lnTo>
                <a:lnTo>
                  <a:pt x="52" y="1134"/>
                </a:lnTo>
                <a:lnTo>
                  <a:pt x="80" y="1042"/>
                </a:lnTo>
                <a:lnTo>
                  <a:pt x="113" y="952"/>
                </a:lnTo>
                <a:lnTo>
                  <a:pt x="153" y="865"/>
                </a:lnTo>
                <a:lnTo>
                  <a:pt x="197" y="781"/>
                </a:lnTo>
                <a:lnTo>
                  <a:pt x="247" y="701"/>
                </a:lnTo>
                <a:lnTo>
                  <a:pt x="302" y="624"/>
                </a:lnTo>
                <a:lnTo>
                  <a:pt x="362" y="550"/>
                </a:lnTo>
                <a:lnTo>
                  <a:pt x="426" y="480"/>
                </a:lnTo>
                <a:lnTo>
                  <a:pt x="494" y="414"/>
                </a:lnTo>
                <a:lnTo>
                  <a:pt x="565" y="352"/>
                </a:lnTo>
                <a:lnTo>
                  <a:pt x="642" y="294"/>
                </a:lnTo>
                <a:lnTo>
                  <a:pt x="721" y="242"/>
                </a:lnTo>
                <a:lnTo>
                  <a:pt x="804" y="193"/>
                </a:lnTo>
                <a:lnTo>
                  <a:pt x="891" y="150"/>
                </a:lnTo>
                <a:lnTo>
                  <a:pt x="980" y="111"/>
                </a:lnTo>
                <a:lnTo>
                  <a:pt x="1072" y="78"/>
                </a:lnTo>
                <a:lnTo>
                  <a:pt x="1167" y="51"/>
                </a:lnTo>
                <a:lnTo>
                  <a:pt x="1264" y="29"/>
                </a:lnTo>
                <a:lnTo>
                  <a:pt x="1362" y="14"/>
                </a:lnTo>
                <a:lnTo>
                  <a:pt x="1464" y="3"/>
                </a:lnTo>
                <a:lnTo>
                  <a:pt x="1567" y="0"/>
                </a:lnTo>
                <a:close/>
              </a:path>
            </a:pathLst>
          </a:custGeom>
          <a:solidFill>
            <a:schemeClr val="tx2">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8696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Effect transition="in" filter="fade">
                                      <p:cBhvr>
                                        <p:cTn id="15" dur="500"/>
                                        <p:tgtEl>
                                          <p:spTgt spid="3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Effect transition="in" filter="fade">
                                      <p:cBhvr>
                                        <p:cTn id="27" dur="500"/>
                                        <p:tgtEl>
                                          <p:spTgt spid="4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 calcmode="lin" valueType="num">
                                      <p:cBhvr>
                                        <p:cTn id="37" dur="500" fill="hold"/>
                                        <p:tgtEl>
                                          <p:spTgt spid="42"/>
                                        </p:tgtEl>
                                        <p:attrNameLst>
                                          <p:attrName>ppt_w</p:attrName>
                                        </p:attrNameLst>
                                      </p:cBhvr>
                                      <p:tavLst>
                                        <p:tav tm="0">
                                          <p:val>
                                            <p:fltVal val="0"/>
                                          </p:val>
                                        </p:tav>
                                        <p:tav tm="100000">
                                          <p:val>
                                            <p:strVal val="#ppt_w"/>
                                          </p:val>
                                        </p:tav>
                                      </p:tavLst>
                                    </p:anim>
                                    <p:anim calcmode="lin" valueType="num">
                                      <p:cBhvr>
                                        <p:cTn id="38" dur="500" fill="hold"/>
                                        <p:tgtEl>
                                          <p:spTgt spid="42"/>
                                        </p:tgtEl>
                                        <p:attrNameLst>
                                          <p:attrName>ppt_h</p:attrName>
                                        </p:attrNameLst>
                                      </p:cBhvr>
                                      <p:tavLst>
                                        <p:tav tm="0">
                                          <p:val>
                                            <p:fltVal val="0"/>
                                          </p:val>
                                        </p:tav>
                                        <p:tav tm="100000">
                                          <p:val>
                                            <p:strVal val="#ppt_h"/>
                                          </p:val>
                                        </p:tav>
                                      </p:tavLst>
                                    </p:anim>
                                    <p:animEffect transition="in" filter="fade">
                                      <p:cBhvr>
                                        <p:cTn id="39" dur="500"/>
                                        <p:tgtEl>
                                          <p:spTgt spid="4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 calcmode="lin" valueType="num">
                                      <p:cBhvr>
                                        <p:cTn id="43" dur="500" fill="hold"/>
                                        <p:tgtEl>
                                          <p:spTgt spid="43"/>
                                        </p:tgtEl>
                                        <p:attrNameLst>
                                          <p:attrName>ppt_w</p:attrName>
                                        </p:attrNameLst>
                                      </p:cBhvr>
                                      <p:tavLst>
                                        <p:tav tm="0">
                                          <p:val>
                                            <p:fltVal val="0"/>
                                          </p:val>
                                        </p:tav>
                                        <p:tav tm="100000">
                                          <p:val>
                                            <p:strVal val="#ppt_w"/>
                                          </p:val>
                                        </p:tav>
                                      </p:tavLst>
                                    </p:anim>
                                    <p:anim calcmode="lin" valueType="num">
                                      <p:cBhvr>
                                        <p:cTn id="44" dur="500" fill="hold"/>
                                        <p:tgtEl>
                                          <p:spTgt spid="43"/>
                                        </p:tgtEl>
                                        <p:attrNameLst>
                                          <p:attrName>ppt_h</p:attrName>
                                        </p:attrNameLst>
                                      </p:cBhvr>
                                      <p:tavLst>
                                        <p:tav tm="0">
                                          <p:val>
                                            <p:fltVal val="0"/>
                                          </p:val>
                                        </p:tav>
                                        <p:tav tm="100000">
                                          <p:val>
                                            <p:strVal val="#ppt_h"/>
                                          </p:val>
                                        </p:tav>
                                      </p:tavLst>
                                    </p:anim>
                                    <p:animEffect transition="in" filter="fade">
                                      <p:cBhvr>
                                        <p:cTn id="45" dur="500"/>
                                        <p:tgtEl>
                                          <p:spTgt spid="43"/>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500" fill="hold"/>
                                        <p:tgtEl>
                                          <p:spTgt spid="44"/>
                                        </p:tgtEl>
                                        <p:attrNameLst>
                                          <p:attrName>ppt_w</p:attrName>
                                        </p:attrNameLst>
                                      </p:cBhvr>
                                      <p:tavLst>
                                        <p:tav tm="0">
                                          <p:val>
                                            <p:fltVal val="0"/>
                                          </p:val>
                                        </p:tav>
                                        <p:tav tm="100000">
                                          <p:val>
                                            <p:strVal val="#ppt_w"/>
                                          </p:val>
                                        </p:tav>
                                      </p:tavLst>
                                    </p:anim>
                                    <p:anim calcmode="lin" valueType="num">
                                      <p:cBhvr>
                                        <p:cTn id="50" dur="500" fill="hold"/>
                                        <p:tgtEl>
                                          <p:spTgt spid="44"/>
                                        </p:tgtEl>
                                        <p:attrNameLst>
                                          <p:attrName>ppt_h</p:attrName>
                                        </p:attrNameLst>
                                      </p:cBhvr>
                                      <p:tavLst>
                                        <p:tav tm="0">
                                          <p:val>
                                            <p:fltVal val="0"/>
                                          </p:val>
                                        </p:tav>
                                        <p:tav tm="100000">
                                          <p:val>
                                            <p:strVal val="#ppt_h"/>
                                          </p:val>
                                        </p:tav>
                                      </p:tavLst>
                                    </p:anim>
                                    <p:animEffect transition="in" filter="fade">
                                      <p:cBhvr>
                                        <p:cTn id="51" dur="500"/>
                                        <p:tgtEl>
                                          <p:spTgt spid="44"/>
                                        </p:tgtEl>
                                      </p:cBhvr>
                                    </p:animEffect>
                                  </p:childTnLst>
                                </p:cTn>
                              </p:par>
                            </p:childTnLst>
                          </p:cTn>
                        </p:par>
                        <p:par>
                          <p:cTn id="52" fill="hold">
                            <p:stCondLst>
                              <p:cond delay="4000"/>
                            </p:stCondLst>
                            <p:childTnLst>
                              <p:par>
                                <p:cTn id="53" presetID="53" presetClass="entr" presetSubtype="16"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childTnLst>
                          </p:cTn>
                        </p:par>
                        <p:par>
                          <p:cTn id="58" fill="hold">
                            <p:stCondLst>
                              <p:cond delay="4500"/>
                            </p:stCondLst>
                            <p:childTnLst>
                              <p:par>
                                <p:cTn id="59" presetID="53" presetClass="entr" presetSubtype="16"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 calcmode="lin" valueType="num">
                                      <p:cBhvr>
                                        <p:cTn id="61" dur="500" fill="hold"/>
                                        <p:tgtEl>
                                          <p:spTgt spid="46"/>
                                        </p:tgtEl>
                                        <p:attrNameLst>
                                          <p:attrName>ppt_w</p:attrName>
                                        </p:attrNameLst>
                                      </p:cBhvr>
                                      <p:tavLst>
                                        <p:tav tm="0">
                                          <p:val>
                                            <p:fltVal val="0"/>
                                          </p:val>
                                        </p:tav>
                                        <p:tav tm="100000">
                                          <p:val>
                                            <p:strVal val="#ppt_w"/>
                                          </p:val>
                                        </p:tav>
                                      </p:tavLst>
                                    </p:anim>
                                    <p:anim calcmode="lin" valueType="num">
                                      <p:cBhvr>
                                        <p:cTn id="62" dur="500" fill="hold"/>
                                        <p:tgtEl>
                                          <p:spTgt spid="46"/>
                                        </p:tgtEl>
                                        <p:attrNameLst>
                                          <p:attrName>ppt_h</p:attrName>
                                        </p:attrNameLst>
                                      </p:cBhvr>
                                      <p:tavLst>
                                        <p:tav tm="0">
                                          <p:val>
                                            <p:fltVal val="0"/>
                                          </p:val>
                                        </p:tav>
                                        <p:tav tm="100000">
                                          <p:val>
                                            <p:strVal val="#ppt_h"/>
                                          </p:val>
                                        </p:tav>
                                      </p:tavLst>
                                    </p:anim>
                                    <p:animEffect transition="in" filter="fade">
                                      <p:cBhvr>
                                        <p:cTn id="6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8" name="Oval 7"/>
          <p:cNvSpPr/>
          <p:nvPr/>
        </p:nvSpPr>
        <p:spPr>
          <a:xfrm>
            <a:off x="5974080" y="883920"/>
            <a:ext cx="5394748" cy="5394960"/>
          </a:xfrm>
          <a:prstGeom prst="ellipse">
            <a:avLst/>
          </a:prstGeom>
          <a:solidFill>
            <a:schemeClr val="tx2">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4294967295"/>
          </p:nvPr>
        </p:nvSpPr>
        <p:spPr>
          <a:xfrm>
            <a:off x="11138658" y="144463"/>
            <a:ext cx="798512" cy="365125"/>
          </a:xfrm>
        </p:spPr>
        <p:txBody>
          <a:bodyPr/>
          <a:lstStyle/>
          <a:p>
            <a:fld id="{17DD5B90-2C30-41D4-97A6-9561A82B10EF}" type="slidenum">
              <a:rPr lang="en-US" smtClean="0"/>
              <a:t>25</a:t>
            </a:fld>
            <a:endParaRPr lang="en-US"/>
          </a:p>
        </p:txBody>
      </p:sp>
      <p:grpSp>
        <p:nvGrpSpPr>
          <p:cNvPr id="3" name="Group 2"/>
          <p:cNvGrpSpPr/>
          <p:nvPr/>
        </p:nvGrpSpPr>
        <p:grpSpPr>
          <a:xfrm>
            <a:off x="6476894" y="1386840"/>
            <a:ext cx="4389120" cy="4389120"/>
            <a:chOff x="6476894" y="1386840"/>
            <a:chExt cx="4389120" cy="4389120"/>
          </a:xfrm>
        </p:grpSpPr>
        <p:sp>
          <p:nvSpPr>
            <p:cNvPr id="7" name="Oval 6"/>
            <p:cNvSpPr/>
            <p:nvPr/>
          </p:nvSpPr>
          <p:spPr>
            <a:xfrm>
              <a:off x="6476894" y="1386840"/>
              <a:ext cx="4389120" cy="4389120"/>
            </a:xfrm>
            <a:prstGeom prst="ellipse">
              <a:avLst/>
            </a:prstGeom>
            <a:gradFill flip="none" rotWithShape="1">
              <a:gsLst>
                <a:gs pos="0">
                  <a:schemeClr val="accent1">
                    <a:lumMod val="75000"/>
                    <a:lumOff val="25000"/>
                    <a:shade val="30000"/>
                    <a:satMod val="115000"/>
                  </a:schemeClr>
                </a:gs>
                <a:gs pos="50000">
                  <a:schemeClr val="accent1">
                    <a:lumMod val="75000"/>
                    <a:lumOff val="25000"/>
                    <a:shade val="67500"/>
                    <a:satMod val="115000"/>
                  </a:schemeClr>
                </a:gs>
                <a:gs pos="100000">
                  <a:schemeClr val="accent1">
                    <a:lumMod val="75000"/>
                    <a:lumOff val="25000"/>
                    <a:shade val="100000"/>
                    <a:satMod val="115000"/>
                  </a:schemeClr>
                </a:gs>
              </a:gsLst>
              <a:lin ang="5400000" scaled="1"/>
              <a:tileRect/>
            </a:gradFill>
            <a:ln>
              <a:noFill/>
            </a:ln>
            <a:effectLst>
              <a:outerShdw blurRad="304800" sx="106000" sy="106000" algn="ctr" rotWithShape="0">
                <a:prstClr val="black">
                  <a:alpha val="40000"/>
                </a:prst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6813698" y="2996597"/>
              <a:ext cx="3715512" cy="5848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solidFill>
                    <a:schemeClr val="bg1"/>
                  </a:solidFill>
                  <a:latin typeface="Arial" panose="020B0604020202020204" pitchFamily="34" charset="0"/>
                  <a:cs typeface="Arial" panose="020B0604020202020204" pitchFamily="34" charset="0"/>
                </a:rPr>
                <a:t>Recommendation</a:t>
              </a:r>
              <a:endParaRPr lang="en-US" sz="3200"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6920378" y="3627120"/>
              <a:ext cx="3502152" cy="923330"/>
            </a:xfrm>
            <a:prstGeom prst="rect">
              <a:avLst/>
            </a:prstGeom>
          </p:spPr>
          <p:txBody>
            <a:bodyPr wrap="square">
              <a:spAutoFit/>
            </a:bodyPr>
            <a:lstStyle/>
            <a:p>
              <a:pPr algn="ctr"/>
              <a:r>
                <a:rPr lang="en-US" dirty="0">
                  <a:solidFill>
                    <a:schemeClr val="bg1"/>
                  </a:solidFill>
                  <a:latin typeface="Arial" panose="020B0604020202020204" pitchFamily="34" charset="0"/>
                  <a:cs typeface="Arial" panose="020B0604020202020204" pitchFamily="34" charset="0"/>
                </a:rPr>
                <a:t>Option #3, addressed most of the key issues and solves the problem of X</a:t>
              </a:r>
            </a:p>
          </p:txBody>
        </p:sp>
      </p:grpSp>
    </p:spTree>
    <p:extLst>
      <p:ext uri="{BB962C8B-B14F-4D97-AF65-F5344CB8AC3E}">
        <p14:creationId xmlns:p14="http://schemas.microsoft.com/office/powerpoint/2010/main" val="277635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153648" y="144463"/>
            <a:ext cx="798512" cy="365125"/>
          </a:xfrm>
        </p:spPr>
        <p:txBody>
          <a:bodyPr/>
          <a:lstStyle/>
          <a:p>
            <a:fld id="{17DD5B90-2C30-41D4-97A6-9561A82B10EF}" type="slidenum">
              <a:rPr lang="en-US" smtClean="0"/>
              <a:t>26</a:t>
            </a:fld>
            <a:endParaRPr lang="en-US" dirty="0"/>
          </a:p>
        </p:txBody>
      </p:sp>
      <p:sp>
        <p:nvSpPr>
          <p:cNvPr id="3" name="Rectangle 2"/>
          <p:cNvSpPr/>
          <p:nvPr/>
        </p:nvSpPr>
        <p:spPr>
          <a:xfrm>
            <a:off x="0" y="4107051"/>
            <a:ext cx="9639946" cy="1673817"/>
          </a:xfrm>
          <a:prstGeom prst="rect">
            <a:avLst/>
          </a:prstGeom>
          <a:solidFill>
            <a:schemeClr val="accent2">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1175"/>
            <a:r>
              <a:rPr lang="en-US" sz="7200" dirty="0" smtClean="0">
                <a:solidFill>
                  <a:schemeClr val="bg1"/>
                </a:solidFill>
                <a:latin typeface="Arial" panose="020B0604020202020204" pitchFamily="34" charset="0"/>
                <a:cs typeface="Arial" panose="020B0604020202020204" pitchFamily="34" charset="0"/>
              </a:rPr>
              <a:t>implementation</a:t>
            </a:r>
            <a:endParaRPr lang="en-US" sz="7200" dirty="0">
              <a:solidFill>
                <a:schemeClr val="bg1"/>
              </a:solidFill>
              <a:latin typeface="Arial" panose="020B0604020202020204" pitchFamily="34" charset="0"/>
              <a:cs typeface="Arial" panose="020B0604020202020204" pitchFamily="34" charset="0"/>
            </a:endParaRPr>
          </a:p>
        </p:txBody>
      </p:sp>
      <p:sp>
        <p:nvSpPr>
          <p:cNvPr id="4" name="Rectangle 3"/>
          <p:cNvSpPr/>
          <p:nvPr/>
        </p:nvSpPr>
        <p:spPr>
          <a:xfrm>
            <a:off x="9841424" y="4107050"/>
            <a:ext cx="2350576" cy="16738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14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27</a:t>
            </a:fld>
            <a:endParaRPr lang="en-US"/>
          </a:p>
        </p:txBody>
      </p:sp>
      <p:grpSp>
        <p:nvGrpSpPr>
          <p:cNvPr id="69" name="Group 68"/>
          <p:cNvGrpSpPr/>
          <p:nvPr/>
        </p:nvGrpSpPr>
        <p:grpSpPr>
          <a:xfrm>
            <a:off x="6421220" y="4650146"/>
            <a:ext cx="5770778" cy="1360708"/>
            <a:chOff x="6421220" y="4969239"/>
            <a:chExt cx="5770778" cy="1360708"/>
          </a:xfrm>
        </p:grpSpPr>
        <p:pic>
          <p:nvPicPr>
            <p:cNvPr id="68" name="Picture 67"/>
            <p:cNvPicPr>
              <a:picLocks noChangeAspect="1"/>
            </p:cNvPicPr>
            <p:nvPr/>
          </p:nvPicPr>
          <p:blipFill rotWithShape="1">
            <a:blip r:embed="rId3">
              <a:extLst>
                <a:ext uri="{28A0092B-C50C-407E-A947-70E740481C1C}">
                  <a14:useLocalDpi xmlns:a14="http://schemas.microsoft.com/office/drawing/2010/main"/>
                </a:ext>
              </a:extLst>
            </a:blip>
            <a:srcRect b="38596"/>
            <a:stretch/>
          </p:blipFill>
          <p:spPr>
            <a:xfrm flipH="1">
              <a:off x="6421220" y="6089103"/>
              <a:ext cx="5713854" cy="240844"/>
            </a:xfrm>
            <a:prstGeom prst="rect">
              <a:avLst/>
            </a:prstGeom>
            <a:ln>
              <a:noFill/>
            </a:ln>
          </p:spPr>
        </p:pic>
        <p:grpSp>
          <p:nvGrpSpPr>
            <p:cNvPr id="64" name="Group 63"/>
            <p:cNvGrpSpPr/>
            <p:nvPr/>
          </p:nvGrpSpPr>
          <p:grpSpPr>
            <a:xfrm>
              <a:off x="6478144" y="4969239"/>
              <a:ext cx="5713854" cy="1127761"/>
              <a:chOff x="6478144" y="4969239"/>
              <a:chExt cx="5713854" cy="1127761"/>
            </a:xfrm>
          </p:grpSpPr>
          <p:sp>
            <p:nvSpPr>
              <p:cNvPr id="12" name="Rectangle 11"/>
              <p:cNvSpPr/>
              <p:nvPr/>
            </p:nvSpPr>
            <p:spPr>
              <a:xfrm>
                <a:off x="6478144" y="4969239"/>
                <a:ext cx="5713854" cy="11277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649050" y="5152127"/>
                <a:ext cx="808360" cy="76198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658288" y="5209954"/>
                <a:ext cx="3497286"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Delete this slide in your actual presentation</a:t>
                </a:r>
              </a:p>
            </p:txBody>
          </p:sp>
          <p:sp>
            <p:nvSpPr>
              <p:cNvPr id="60" name="Freeform 37"/>
              <p:cNvSpPr>
                <a:spLocks noEditPoints="1"/>
              </p:cNvSpPr>
              <p:nvPr/>
            </p:nvSpPr>
            <p:spPr bwMode="auto">
              <a:xfrm>
                <a:off x="6811239" y="5299662"/>
                <a:ext cx="483983" cy="466914"/>
              </a:xfrm>
              <a:custGeom>
                <a:avLst/>
                <a:gdLst>
                  <a:gd name="T0" fmla="*/ 1253 w 3493"/>
                  <a:gd name="T1" fmla="*/ 3017 h 3458"/>
                  <a:gd name="T2" fmla="*/ 822 w 3493"/>
                  <a:gd name="T3" fmla="*/ 3017 h 3458"/>
                  <a:gd name="T4" fmla="*/ 1561 w 3493"/>
                  <a:gd name="T5" fmla="*/ 2344 h 3458"/>
                  <a:gd name="T6" fmla="*/ 514 w 3493"/>
                  <a:gd name="T7" fmla="*/ 2344 h 3458"/>
                  <a:gd name="T8" fmla="*/ 514 w 3493"/>
                  <a:gd name="T9" fmla="*/ 2344 h 3458"/>
                  <a:gd name="T10" fmla="*/ 1073 w 3493"/>
                  <a:gd name="T11" fmla="*/ 3017 h 3458"/>
                  <a:gd name="T12" fmla="*/ 1002 w 3493"/>
                  <a:gd name="T13" fmla="*/ 3017 h 3458"/>
                  <a:gd name="T14" fmla="*/ 141 w 3493"/>
                  <a:gd name="T15" fmla="*/ 3110 h 3458"/>
                  <a:gd name="T16" fmla="*/ 0 w 3493"/>
                  <a:gd name="T17" fmla="*/ 1856 h 3458"/>
                  <a:gd name="T18" fmla="*/ 1332 w 3493"/>
                  <a:gd name="T19" fmla="*/ 3326 h 3458"/>
                  <a:gd name="T20" fmla="*/ 1576 w 3493"/>
                  <a:gd name="T21" fmla="*/ 3340 h 3458"/>
                  <a:gd name="T22" fmla="*/ 1740 w 3493"/>
                  <a:gd name="T23" fmla="*/ 3362 h 3458"/>
                  <a:gd name="T24" fmla="*/ 1802 w 3493"/>
                  <a:gd name="T25" fmla="*/ 3390 h 3458"/>
                  <a:gd name="T26" fmla="*/ 1740 w 3493"/>
                  <a:gd name="T27" fmla="*/ 3418 h 3458"/>
                  <a:gd name="T28" fmla="*/ 1575 w 3493"/>
                  <a:gd name="T29" fmla="*/ 3440 h 3458"/>
                  <a:gd name="T30" fmla="*/ 1332 w 3493"/>
                  <a:gd name="T31" fmla="*/ 3454 h 3458"/>
                  <a:gd name="T32" fmla="*/ 1039 w 3493"/>
                  <a:gd name="T33" fmla="*/ 3457 h 3458"/>
                  <a:gd name="T34" fmla="*/ 767 w 3493"/>
                  <a:gd name="T35" fmla="*/ 3449 h 3458"/>
                  <a:gd name="T36" fmla="*/ 559 w 3493"/>
                  <a:gd name="T37" fmla="*/ 3429 h 3458"/>
                  <a:gd name="T38" fmla="*/ 443 w 3493"/>
                  <a:gd name="T39" fmla="*/ 3405 h 3458"/>
                  <a:gd name="T40" fmla="*/ 442 w 3493"/>
                  <a:gd name="T41" fmla="*/ 3376 h 3458"/>
                  <a:gd name="T42" fmla="*/ 554 w 3493"/>
                  <a:gd name="T43" fmla="*/ 3351 h 3458"/>
                  <a:gd name="T44" fmla="*/ 755 w 3493"/>
                  <a:gd name="T45" fmla="*/ 3332 h 3458"/>
                  <a:gd name="T46" fmla="*/ 0 w 3493"/>
                  <a:gd name="T47" fmla="*/ 1856 h 3458"/>
                  <a:gd name="T48" fmla="*/ 2704 w 3493"/>
                  <a:gd name="T49" fmla="*/ 1532 h 3458"/>
                  <a:gd name="T50" fmla="*/ 2984 w 3493"/>
                  <a:gd name="T51" fmla="*/ 1625 h 3458"/>
                  <a:gd name="T52" fmla="*/ 3217 w 3493"/>
                  <a:gd name="T53" fmla="*/ 1796 h 3458"/>
                  <a:gd name="T54" fmla="*/ 3388 w 3493"/>
                  <a:gd name="T55" fmla="*/ 2029 h 3458"/>
                  <a:gd name="T56" fmla="*/ 3480 w 3493"/>
                  <a:gd name="T57" fmla="*/ 2308 h 3458"/>
                  <a:gd name="T58" fmla="*/ 3487 w 3493"/>
                  <a:gd name="T59" fmla="*/ 3223 h 3458"/>
                  <a:gd name="T60" fmla="*/ 3402 w 3493"/>
                  <a:gd name="T61" fmla="*/ 3265 h 3458"/>
                  <a:gd name="T62" fmla="*/ 3278 w 3493"/>
                  <a:gd name="T63" fmla="*/ 3313 h 3458"/>
                  <a:gd name="T64" fmla="*/ 3070 w 3493"/>
                  <a:gd name="T65" fmla="*/ 3373 h 3458"/>
                  <a:gd name="T66" fmla="*/ 2784 w 3493"/>
                  <a:gd name="T67" fmla="*/ 3427 h 3458"/>
                  <a:gd name="T68" fmla="*/ 2423 w 3493"/>
                  <a:gd name="T69" fmla="*/ 3456 h 3458"/>
                  <a:gd name="T70" fmla="*/ 2006 w 3493"/>
                  <a:gd name="T71" fmla="*/ 3444 h 3458"/>
                  <a:gd name="T72" fmla="*/ 1905 w 3493"/>
                  <a:gd name="T73" fmla="*/ 3390 h 3458"/>
                  <a:gd name="T74" fmla="*/ 1897 w 3493"/>
                  <a:gd name="T75" fmla="*/ 3348 h 3458"/>
                  <a:gd name="T76" fmla="*/ 1842 w 3493"/>
                  <a:gd name="T77" fmla="*/ 3311 h 3458"/>
                  <a:gd name="T78" fmla="*/ 2250 w 3493"/>
                  <a:gd name="T79" fmla="*/ 1788 h 3458"/>
                  <a:gd name="T80" fmla="*/ 1439 w 3493"/>
                  <a:gd name="T81" fmla="*/ 1657 h 3458"/>
                  <a:gd name="T82" fmla="*/ 1705 w 3493"/>
                  <a:gd name="T83" fmla="*/ 1547 h 3458"/>
                  <a:gd name="T84" fmla="*/ 2240 w 3493"/>
                  <a:gd name="T85" fmla="*/ 0 h 3458"/>
                  <a:gd name="T86" fmla="*/ 2510 w 3493"/>
                  <a:gd name="T87" fmla="*/ 51 h 3458"/>
                  <a:gd name="T88" fmla="*/ 2736 w 3493"/>
                  <a:gd name="T89" fmla="*/ 192 h 3458"/>
                  <a:gd name="T90" fmla="*/ 2896 w 3493"/>
                  <a:gd name="T91" fmla="*/ 403 h 3458"/>
                  <a:gd name="T92" fmla="*/ 2972 w 3493"/>
                  <a:gd name="T93" fmla="*/ 664 h 3458"/>
                  <a:gd name="T94" fmla="*/ 2945 w 3493"/>
                  <a:gd name="T95" fmla="*/ 941 h 3458"/>
                  <a:gd name="T96" fmla="*/ 2826 w 3493"/>
                  <a:gd name="T97" fmla="*/ 1179 h 3458"/>
                  <a:gd name="T98" fmla="*/ 2630 w 3493"/>
                  <a:gd name="T99" fmla="*/ 1358 h 3458"/>
                  <a:gd name="T100" fmla="*/ 2380 w 3493"/>
                  <a:gd name="T101" fmla="*/ 1456 h 3458"/>
                  <a:gd name="T102" fmla="*/ 2101 w 3493"/>
                  <a:gd name="T103" fmla="*/ 1456 h 3458"/>
                  <a:gd name="T104" fmla="*/ 1851 w 3493"/>
                  <a:gd name="T105" fmla="*/ 1358 h 3458"/>
                  <a:gd name="T106" fmla="*/ 1655 w 3493"/>
                  <a:gd name="T107" fmla="*/ 1179 h 3458"/>
                  <a:gd name="T108" fmla="*/ 1534 w 3493"/>
                  <a:gd name="T109" fmla="*/ 941 h 3458"/>
                  <a:gd name="T110" fmla="*/ 1508 w 3493"/>
                  <a:gd name="T111" fmla="*/ 664 h 3458"/>
                  <a:gd name="T112" fmla="*/ 1584 w 3493"/>
                  <a:gd name="T113" fmla="*/ 403 h 3458"/>
                  <a:gd name="T114" fmla="*/ 1745 w 3493"/>
                  <a:gd name="T115" fmla="*/ 192 h 3458"/>
                  <a:gd name="T116" fmla="*/ 1969 w 3493"/>
                  <a:gd name="T117" fmla="*/ 51 h 3458"/>
                  <a:gd name="T118" fmla="*/ 2240 w 3493"/>
                  <a:gd name="T119" fmla="*/ 0 h 3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93" h="3458">
                    <a:moveTo>
                      <a:pt x="1253" y="2489"/>
                    </a:moveTo>
                    <a:lnTo>
                      <a:pt x="1376" y="2489"/>
                    </a:lnTo>
                    <a:lnTo>
                      <a:pt x="1376" y="3017"/>
                    </a:lnTo>
                    <a:lnTo>
                      <a:pt x="1253" y="3017"/>
                    </a:lnTo>
                    <a:lnTo>
                      <a:pt x="1253" y="2489"/>
                    </a:lnTo>
                    <a:close/>
                    <a:moveTo>
                      <a:pt x="699" y="2489"/>
                    </a:moveTo>
                    <a:lnTo>
                      <a:pt x="822" y="2489"/>
                    </a:lnTo>
                    <a:lnTo>
                      <a:pt x="822" y="3017"/>
                    </a:lnTo>
                    <a:lnTo>
                      <a:pt x="699" y="3017"/>
                    </a:lnTo>
                    <a:lnTo>
                      <a:pt x="699" y="2489"/>
                    </a:lnTo>
                    <a:close/>
                    <a:moveTo>
                      <a:pt x="1438" y="2344"/>
                    </a:moveTo>
                    <a:lnTo>
                      <a:pt x="1561" y="2344"/>
                    </a:lnTo>
                    <a:lnTo>
                      <a:pt x="1561" y="3017"/>
                    </a:lnTo>
                    <a:lnTo>
                      <a:pt x="1438" y="3017"/>
                    </a:lnTo>
                    <a:lnTo>
                      <a:pt x="1438" y="2344"/>
                    </a:lnTo>
                    <a:close/>
                    <a:moveTo>
                      <a:pt x="514" y="2344"/>
                    </a:moveTo>
                    <a:lnTo>
                      <a:pt x="637" y="2344"/>
                    </a:lnTo>
                    <a:lnTo>
                      <a:pt x="637" y="3017"/>
                    </a:lnTo>
                    <a:lnTo>
                      <a:pt x="514" y="3017"/>
                    </a:lnTo>
                    <a:lnTo>
                      <a:pt x="514" y="2344"/>
                    </a:lnTo>
                    <a:close/>
                    <a:moveTo>
                      <a:pt x="1073" y="2249"/>
                    </a:moveTo>
                    <a:lnTo>
                      <a:pt x="1197" y="2249"/>
                    </a:lnTo>
                    <a:lnTo>
                      <a:pt x="1197" y="3017"/>
                    </a:lnTo>
                    <a:lnTo>
                      <a:pt x="1073" y="3017"/>
                    </a:lnTo>
                    <a:lnTo>
                      <a:pt x="1073" y="2249"/>
                    </a:lnTo>
                    <a:close/>
                    <a:moveTo>
                      <a:pt x="879" y="2154"/>
                    </a:moveTo>
                    <a:lnTo>
                      <a:pt x="1002" y="2154"/>
                    </a:lnTo>
                    <a:lnTo>
                      <a:pt x="1002" y="3017"/>
                    </a:lnTo>
                    <a:lnTo>
                      <a:pt x="879" y="3017"/>
                    </a:lnTo>
                    <a:lnTo>
                      <a:pt x="879" y="2154"/>
                    </a:lnTo>
                    <a:close/>
                    <a:moveTo>
                      <a:pt x="141" y="1962"/>
                    </a:moveTo>
                    <a:lnTo>
                      <a:pt x="141" y="3110"/>
                    </a:lnTo>
                    <a:lnTo>
                      <a:pt x="2007" y="3110"/>
                    </a:lnTo>
                    <a:lnTo>
                      <a:pt x="2007" y="1962"/>
                    </a:lnTo>
                    <a:lnTo>
                      <a:pt x="141" y="1962"/>
                    </a:lnTo>
                    <a:close/>
                    <a:moveTo>
                      <a:pt x="0" y="1856"/>
                    </a:moveTo>
                    <a:lnTo>
                      <a:pt x="2148" y="1856"/>
                    </a:lnTo>
                    <a:lnTo>
                      <a:pt x="2148" y="3227"/>
                    </a:lnTo>
                    <a:lnTo>
                      <a:pt x="1332" y="3227"/>
                    </a:lnTo>
                    <a:lnTo>
                      <a:pt x="1332" y="3326"/>
                    </a:lnTo>
                    <a:lnTo>
                      <a:pt x="1399" y="3329"/>
                    </a:lnTo>
                    <a:lnTo>
                      <a:pt x="1463" y="3332"/>
                    </a:lnTo>
                    <a:lnTo>
                      <a:pt x="1521" y="3335"/>
                    </a:lnTo>
                    <a:lnTo>
                      <a:pt x="1576" y="3340"/>
                    </a:lnTo>
                    <a:lnTo>
                      <a:pt x="1625" y="3345"/>
                    </a:lnTo>
                    <a:lnTo>
                      <a:pt x="1670" y="3350"/>
                    </a:lnTo>
                    <a:lnTo>
                      <a:pt x="1708" y="3356"/>
                    </a:lnTo>
                    <a:lnTo>
                      <a:pt x="1740" y="3362"/>
                    </a:lnTo>
                    <a:lnTo>
                      <a:pt x="1767" y="3369"/>
                    </a:lnTo>
                    <a:lnTo>
                      <a:pt x="1786" y="3375"/>
                    </a:lnTo>
                    <a:lnTo>
                      <a:pt x="1798" y="3382"/>
                    </a:lnTo>
                    <a:lnTo>
                      <a:pt x="1802" y="3390"/>
                    </a:lnTo>
                    <a:lnTo>
                      <a:pt x="1798" y="3397"/>
                    </a:lnTo>
                    <a:lnTo>
                      <a:pt x="1786" y="3405"/>
                    </a:lnTo>
                    <a:lnTo>
                      <a:pt x="1767" y="3411"/>
                    </a:lnTo>
                    <a:lnTo>
                      <a:pt x="1740" y="3418"/>
                    </a:lnTo>
                    <a:lnTo>
                      <a:pt x="1708" y="3424"/>
                    </a:lnTo>
                    <a:lnTo>
                      <a:pt x="1670" y="3429"/>
                    </a:lnTo>
                    <a:lnTo>
                      <a:pt x="1625" y="3435"/>
                    </a:lnTo>
                    <a:lnTo>
                      <a:pt x="1575" y="3440"/>
                    </a:lnTo>
                    <a:lnTo>
                      <a:pt x="1520" y="3444"/>
                    </a:lnTo>
                    <a:lnTo>
                      <a:pt x="1461" y="3449"/>
                    </a:lnTo>
                    <a:lnTo>
                      <a:pt x="1398" y="3452"/>
                    </a:lnTo>
                    <a:lnTo>
                      <a:pt x="1332" y="3454"/>
                    </a:lnTo>
                    <a:lnTo>
                      <a:pt x="1262" y="3456"/>
                    </a:lnTo>
                    <a:lnTo>
                      <a:pt x="1189" y="3457"/>
                    </a:lnTo>
                    <a:lnTo>
                      <a:pt x="1114" y="3457"/>
                    </a:lnTo>
                    <a:lnTo>
                      <a:pt x="1039" y="3457"/>
                    </a:lnTo>
                    <a:lnTo>
                      <a:pt x="966" y="3456"/>
                    </a:lnTo>
                    <a:lnTo>
                      <a:pt x="897" y="3454"/>
                    </a:lnTo>
                    <a:lnTo>
                      <a:pt x="830" y="3452"/>
                    </a:lnTo>
                    <a:lnTo>
                      <a:pt x="767" y="3449"/>
                    </a:lnTo>
                    <a:lnTo>
                      <a:pt x="708" y="3444"/>
                    </a:lnTo>
                    <a:lnTo>
                      <a:pt x="653" y="3440"/>
                    </a:lnTo>
                    <a:lnTo>
                      <a:pt x="604" y="3435"/>
                    </a:lnTo>
                    <a:lnTo>
                      <a:pt x="559" y="3429"/>
                    </a:lnTo>
                    <a:lnTo>
                      <a:pt x="521" y="3424"/>
                    </a:lnTo>
                    <a:lnTo>
                      <a:pt x="488" y="3418"/>
                    </a:lnTo>
                    <a:lnTo>
                      <a:pt x="462" y="3411"/>
                    </a:lnTo>
                    <a:lnTo>
                      <a:pt x="443" y="3405"/>
                    </a:lnTo>
                    <a:lnTo>
                      <a:pt x="431" y="3397"/>
                    </a:lnTo>
                    <a:lnTo>
                      <a:pt x="427" y="3390"/>
                    </a:lnTo>
                    <a:lnTo>
                      <a:pt x="430" y="3382"/>
                    </a:lnTo>
                    <a:lnTo>
                      <a:pt x="442" y="3376"/>
                    </a:lnTo>
                    <a:lnTo>
                      <a:pt x="460" y="3370"/>
                    </a:lnTo>
                    <a:lnTo>
                      <a:pt x="485" y="3363"/>
                    </a:lnTo>
                    <a:lnTo>
                      <a:pt x="516" y="3357"/>
                    </a:lnTo>
                    <a:lnTo>
                      <a:pt x="554" y="3351"/>
                    </a:lnTo>
                    <a:lnTo>
                      <a:pt x="597" y="3346"/>
                    </a:lnTo>
                    <a:lnTo>
                      <a:pt x="645" y="3341"/>
                    </a:lnTo>
                    <a:lnTo>
                      <a:pt x="697" y="3336"/>
                    </a:lnTo>
                    <a:lnTo>
                      <a:pt x="755" y="3332"/>
                    </a:lnTo>
                    <a:lnTo>
                      <a:pt x="816" y="3329"/>
                    </a:lnTo>
                    <a:lnTo>
                      <a:pt x="816" y="3227"/>
                    </a:lnTo>
                    <a:lnTo>
                      <a:pt x="0" y="3227"/>
                    </a:lnTo>
                    <a:lnTo>
                      <a:pt x="0" y="1856"/>
                    </a:lnTo>
                    <a:close/>
                    <a:moveTo>
                      <a:pt x="1929" y="1520"/>
                    </a:moveTo>
                    <a:lnTo>
                      <a:pt x="2552" y="1520"/>
                    </a:lnTo>
                    <a:lnTo>
                      <a:pt x="2629" y="1522"/>
                    </a:lnTo>
                    <a:lnTo>
                      <a:pt x="2704" y="1532"/>
                    </a:lnTo>
                    <a:lnTo>
                      <a:pt x="2777" y="1547"/>
                    </a:lnTo>
                    <a:lnTo>
                      <a:pt x="2849" y="1568"/>
                    </a:lnTo>
                    <a:lnTo>
                      <a:pt x="2918" y="1594"/>
                    </a:lnTo>
                    <a:lnTo>
                      <a:pt x="2984" y="1625"/>
                    </a:lnTo>
                    <a:lnTo>
                      <a:pt x="3047" y="1661"/>
                    </a:lnTo>
                    <a:lnTo>
                      <a:pt x="3107" y="1702"/>
                    </a:lnTo>
                    <a:lnTo>
                      <a:pt x="3163" y="1747"/>
                    </a:lnTo>
                    <a:lnTo>
                      <a:pt x="3217" y="1796"/>
                    </a:lnTo>
                    <a:lnTo>
                      <a:pt x="3266" y="1848"/>
                    </a:lnTo>
                    <a:lnTo>
                      <a:pt x="3311" y="1905"/>
                    </a:lnTo>
                    <a:lnTo>
                      <a:pt x="3352" y="1965"/>
                    </a:lnTo>
                    <a:lnTo>
                      <a:pt x="3388" y="2029"/>
                    </a:lnTo>
                    <a:lnTo>
                      <a:pt x="3419" y="2094"/>
                    </a:lnTo>
                    <a:lnTo>
                      <a:pt x="3445" y="2164"/>
                    </a:lnTo>
                    <a:lnTo>
                      <a:pt x="3465" y="2234"/>
                    </a:lnTo>
                    <a:lnTo>
                      <a:pt x="3480" y="2308"/>
                    </a:lnTo>
                    <a:lnTo>
                      <a:pt x="3490" y="2384"/>
                    </a:lnTo>
                    <a:lnTo>
                      <a:pt x="3493" y="2461"/>
                    </a:lnTo>
                    <a:lnTo>
                      <a:pt x="3493" y="3223"/>
                    </a:lnTo>
                    <a:lnTo>
                      <a:pt x="3487" y="3223"/>
                    </a:lnTo>
                    <a:lnTo>
                      <a:pt x="3438" y="3248"/>
                    </a:lnTo>
                    <a:lnTo>
                      <a:pt x="3432" y="3251"/>
                    </a:lnTo>
                    <a:lnTo>
                      <a:pt x="3420" y="3257"/>
                    </a:lnTo>
                    <a:lnTo>
                      <a:pt x="3402" y="3265"/>
                    </a:lnTo>
                    <a:lnTo>
                      <a:pt x="3379" y="3274"/>
                    </a:lnTo>
                    <a:lnTo>
                      <a:pt x="3351" y="3286"/>
                    </a:lnTo>
                    <a:lnTo>
                      <a:pt x="3316" y="3299"/>
                    </a:lnTo>
                    <a:lnTo>
                      <a:pt x="3278" y="3313"/>
                    </a:lnTo>
                    <a:lnTo>
                      <a:pt x="3234" y="3328"/>
                    </a:lnTo>
                    <a:lnTo>
                      <a:pt x="3184" y="3343"/>
                    </a:lnTo>
                    <a:lnTo>
                      <a:pt x="3129" y="3358"/>
                    </a:lnTo>
                    <a:lnTo>
                      <a:pt x="3070" y="3373"/>
                    </a:lnTo>
                    <a:lnTo>
                      <a:pt x="3006" y="3388"/>
                    </a:lnTo>
                    <a:lnTo>
                      <a:pt x="2937" y="3402"/>
                    </a:lnTo>
                    <a:lnTo>
                      <a:pt x="2863" y="3415"/>
                    </a:lnTo>
                    <a:lnTo>
                      <a:pt x="2784" y="3427"/>
                    </a:lnTo>
                    <a:lnTo>
                      <a:pt x="2701" y="3437"/>
                    </a:lnTo>
                    <a:lnTo>
                      <a:pt x="2613" y="3446"/>
                    </a:lnTo>
                    <a:lnTo>
                      <a:pt x="2520" y="3452"/>
                    </a:lnTo>
                    <a:lnTo>
                      <a:pt x="2423" y="3456"/>
                    </a:lnTo>
                    <a:lnTo>
                      <a:pt x="2321" y="3458"/>
                    </a:lnTo>
                    <a:lnTo>
                      <a:pt x="2221" y="3456"/>
                    </a:lnTo>
                    <a:lnTo>
                      <a:pt x="2115" y="3452"/>
                    </a:lnTo>
                    <a:lnTo>
                      <a:pt x="2006" y="3444"/>
                    </a:lnTo>
                    <a:lnTo>
                      <a:pt x="1893" y="3434"/>
                    </a:lnTo>
                    <a:lnTo>
                      <a:pt x="1902" y="3419"/>
                    </a:lnTo>
                    <a:lnTo>
                      <a:pt x="1904" y="3404"/>
                    </a:lnTo>
                    <a:lnTo>
                      <a:pt x="1905" y="3390"/>
                    </a:lnTo>
                    <a:lnTo>
                      <a:pt x="1905" y="3379"/>
                    </a:lnTo>
                    <a:lnTo>
                      <a:pt x="1904" y="3370"/>
                    </a:lnTo>
                    <a:lnTo>
                      <a:pt x="1902" y="3359"/>
                    </a:lnTo>
                    <a:lnTo>
                      <a:pt x="1897" y="3348"/>
                    </a:lnTo>
                    <a:lnTo>
                      <a:pt x="1890" y="3339"/>
                    </a:lnTo>
                    <a:lnTo>
                      <a:pt x="1878" y="3329"/>
                    </a:lnTo>
                    <a:lnTo>
                      <a:pt x="1863" y="3319"/>
                    </a:lnTo>
                    <a:lnTo>
                      <a:pt x="1842" y="3311"/>
                    </a:lnTo>
                    <a:lnTo>
                      <a:pt x="1816" y="3302"/>
                    </a:lnTo>
                    <a:lnTo>
                      <a:pt x="1783" y="3295"/>
                    </a:lnTo>
                    <a:lnTo>
                      <a:pt x="2250" y="3295"/>
                    </a:lnTo>
                    <a:lnTo>
                      <a:pt x="2250" y="1788"/>
                    </a:lnTo>
                    <a:lnTo>
                      <a:pt x="1271" y="1788"/>
                    </a:lnTo>
                    <a:lnTo>
                      <a:pt x="1324" y="1740"/>
                    </a:lnTo>
                    <a:lnTo>
                      <a:pt x="1380" y="1696"/>
                    </a:lnTo>
                    <a:lnTo>
                      <a:pt x="1439" y="1657"/>
                    </a:lnTo>
                    <a:lnTo>
                      <a:pt x="1502" y="1622"/>
                    </a:lnTo>
                    <a:lnTo>
                      <a:pt x="1567" y="1592"/>
                    </a:lnTo>
                    <a:lnTo>
                      <a:pt x="1636" y="1566"/>
                    </a:lnTo>
                    <a:lnTo>
                      <a:pt x="1705" y="1547"/>
                    </a:lnTo>
                    <a:lnTo>
                      <a:pt x="1778" y="1532"/>
                    </a:lnTo>
                    <a:lnTo>
                      <a:pt x="1853" y="1522"/>
                    </a:lnTo>
                    <a:lnTo>
                      <a:pt x="1929" y="1520"/>
                    </a:lnTo>
                    <a:close/>
                    <a:moveTo>
                      <a:pt x="2240" y="0"/>
                    </a:moveTo>
                    <a:lnTo>
                      <a:pt x="2310" y="3"/>
                    </a:lnTo>
                    <a:lnTo>
                      <a:pt x="2380" y="13"/>
                    </a:lnTo>
                    <a:lnTo>
                      <a:pt x="2446" y="29"/>
                    </a:lnTo>
                    <a:lnTo>
                      <a:pt x="2510" y="51"/>
                    </a:lnTo>
                    <a:lnTo>
                      <a:pt x="2572" y="79"/>
                    </a:lnTo>
                    <a:lnTo>
                      <a:pt x="2630" y="112"/>
                    </a:lnTo>
                    <a:lnTo>
                      <a:pt x="2684" y="150"/>
                    </a:lnTo>
                    <a:lnTo>
                      <a:pt x="2736" y="192"/>
                    </a:lnTo>
                    <a:lnTo>
                      <a:pt x="2783" y="239"/>
                    </a:lnTo>
                    <a:lnTo>
                      <a:pt x="2826" y="290"/>
                    </a:lnTo>
                    <a:lnTo>
                      <a:pt x="2863" y="345"/>
                    </a:lnTo>
                    <a:lnTo>
                      <a:pt x="2896" y="403"/>
                    </a:lnTo>
                    <a:lnTo>
                      <a:pt x="2924" y="464"/>
                    </a:lnTo>
                    <a:lnTo>
                      <a:pt x="2945" y="528"/>
                    </a:lnTo>
                    <a:lnTo>
                      <a:pt x="2961" y="595"/>
                    </a:lnTo>
                    <a:lnTo>
                      <a:pt x="2972" y="664"/>
                    </a:lnTo>
                    <a:lnTo>
                      <a:pt x="2975" y="734"/>
                    </a:lnTo>
                    <a:lnTo>
                      <a:pt x="2972" y="806"/>
                    </a:lnTo>
                    <a:lnTo>
                      <a:pt x="2961" y="874"/>
                    </a:lnTo>
                    <a:lnTo>
                      <a:pt x="2945" y="941"/>
                    </a:lnTo>
                    <a:lnTo>
                      <a:pt x="2924" y="1005"/>
                    </a:lnTo>
                    <a:lnTo>
                      <a:pt x="2896" y="1067"/>
                    </a:lnTo>
                    <a:lnTo>
                      <a:pt x="2863" y="1125"/>
                    </a:lnTo>
                    <a:lnTo>
                      <a:pt x="2826" y="1179"/>
                    </a:lnTo>
                    <a:lnTo>
                      <a:pt x="2783" y="1230"/>
                    </a:lnTo>
                    <a:lnTo>
                      <a:pt x="2736" y="1277"/>
                    </a:lnTo>
                    <a:lnTo>
                      <a:pt x="2684" y="1320"/>
                    </a:lnTo>
                    <a:lnTo>
                      <a:pt x="2630" y="1358"/>
                    </a:lnTo>
                    <a:lnTo>
                      <a:pt x="2572" y="1391"/>
                    </a:lnTo>
                    <a:lnTo>
                      <a:pt x="2510" y="1419"/>
                    </a:lnTo>
                    <a:lnTo>
                      <a:pt x="2446" y="1440"/>
                    </a:lnTo>
                    <a:lnTo>
                      <a:pt x="2380" y="1456"/>
                    </a:lnTo>
                    <a:lnTo>
                      <a:pt x="2310" y="1467"/>
                    </a:lnTo>
                    <a:lnTo>
                      <a:pt x="2240" y="1470"/>
                    </a:lnTo>
                    <a:lnTo>
                      <a:pt x="2169" y="1467"/>
                    </a:lnTo>
                    <a:lnTo>
                      <a:pt x="2101" y="1456"/>
                    </a:lnTo>
                    <a:lnTo>
                      <a:pt x="2033" y="1440"/>
                    </a:lnTo>
                    <a:lnTo>
                      <a:pt x="1969" y="1419"/>
                    </a:lnTo>
                    <a:lnTo>
                      <a:pt x="1908" y="1391"/>
                    </a:lnTo>
                    <a:lnTo>
                      <a:pt x="1851" y="1358"/>
                    </a:lnTo>
                    <a:lnTo>
                      <a:pt x="1795" y="1320"/>
                    </a:lnTo>
                    <a:lnTo>
                      <a:pt x="1745" y="1277"/>
                    </a:lnTo>
                    <a:lnTo>
                      <a:pt x="1698" y="1230"/>
                    </a:lnTo>
                    <a:lnTo>
                      <a:pt x="1655" y="1179"/>
                    </a:lnTo>
                    <a:lnTo>
                      <a:pt x="1618" y="1125"/>
                    </a:lnTo>
                    <a:lnTo>
                      <a:pt x="1584" y="1067"/>
                    </a:lnTo>
                    <a:lnTo>
                      <a:pt x="1557" y="1005"/>
                    </a:lnTo>
                    <a:lnTo>
                      <a:pt x="1534" y="941"/>
                    </a:lnTo>
                    <a:lnTo>
                      <a:pt x="1518" y="874"/>
                    </a:lnTo>
                    <a:lnTo>
                      <a:pt x="1508" y="806"/>
                    </a:lnTo>
                    <a:lnTo>
                      <a:pt x="1505" y="734"/>
                    </a:lnTo>
                    <a:lnTo>
                      <a:pt x="1508" y="664"/>
                    </a:lnTo>
                    <a:lnTo>
                      <a:pt x="1518" y="595"/>
                    </a:lnTo>
                    <a:lnTo>
                      <a:pt x="1534" y="528"/>
                    </a:lnTo>
                    <a:lnTo>
                      <a:pt x="1557" y="464"/>
                    </a:lnTo>
                    <a:lnTo>
                      <a:pt x="1584" y="403"/>
                    </a:lnTo>
                    <a:lnTo>
                      <a:pt x="1618" y="345"/>
                    </a:lnTo>
                    <a:lnTo>
                      <a:pt x="1655" y="290"/>
                    </a:lnTo>
                    <a:lnTo>
                      <a:pt x="1698" y="239"/>
                    </a:lnTo>
                    <a:lnTo>
                      <a:pt x="1745" y="192"/>
                    </a:lnTo>
                    <a:lnTo>
                      <a:pt x="1795" y="150"/>
                    </a:lnTo>
                    <a:lnTo>
                      <a:pt x="1851" y="112"/>
                    </a:lnTo>
                    <a:lnTo>
                      <a:pt x="1908" y="79"/>
                    </a:lnTo>
                    <a:lnTo>
                      <a:pt x="1969" y="51"/>
                    </a:lnTo>
                    <a:lnTo>
                      <a:pt x="2033" y="29"/>
                    </a:lnTo>
                    <a:lnTo>
                      <a:pt x="2101" y="13"/>
                    </a:lnTo>
                    <a:lnTo>
                      <a:pt x="2169" y="3"/>
                    </a:lnTo>
                    <a:lnTo>
                      <a:pt x="224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1" name="Group 70"/>
          <p:cNvGrpSpPr/>
          <p:nvPr/>
        </p:nvGrpSpPr>
        <p:grpSpPr>
          <a:xfrm>
            <a:off x="6478144" y="3522387"/>
            <a:ext cx="5713854" cy="1363814"/>
            <a:chOff x="6478144" y="3841480"/>
            <a:chExt cx="5713854" cy="1363814"/>
          </a:xfrm>
        </p:grpSpPr>
        <p:grpSp>
          <p:nvGrpSpPr>
            <p:cNvPr id="63" name="Group 62"/>
            <p:cNvGrpSpPr/>
            <p:nvPr/>
          </p:nvGrpSpPr>
          <p:grpSpPr>
            <a:xfrm>
              <a:off x="6478144" y="3841480"/>
              <a:ext cx="5713854" cy="1127761"/>
              <a:chOff x="6478144" y="3841480"/>
              <a:chExt cx="5713854" cy="1127761"/>
            </a:xfrm>
          </p:grpSpPr>
          <p:sp>
            <p:nvSpPr>
              <p:cNvPr id="11" name="Rectangle 10"/>
              <p:cNvSpPr/>
              <p:nvPr/>
            </p:nvSpPr>
            <p:spPr>
              <a:xfrm>
                <a:off x="6478144" y="3841480"/>
                <a:ext cx="5713854" cy="11277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651494" y="4082193"/>
                <a:ext cx="4157380"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A communications priority plan. I use a matrix, but you don’t need to. </a:t>
                </a:r>
              </a:p>
            </p:txBody>
          </p:sp>
          <p:grpSp>
            <p:nvGrpSpPr>
              <p:cNvPr id="55" name="Group 54"/>
              <p:cNvGrpSpPr/>
              <p:nvPr/>
            </p:nvGrpSpPr>
            <p:grpSpPr>
              <a:xfrm>
                <a:off x="6649050" y="4024368"/>
                <a:ext cx="808360" cy="761984"/>
                <a:chOff x="6649050" y="4024368"/>
                <a:chExt cx="808360" cy="761984"/>
              </a:xfrm>
            </p:grpSpPr>
            <p:sp>
              <p:nvSpPr>
                <p:cNvPr id="16" name="Rectangle 15"/>
                <p:cNvSpPr/>
                <p:nvPr/>
              </p:nvSpPr>
              <p:spPr>
                <a:xfrm>
                  <a:off x="6649050" y="4024368"/>
                  <a:ext cx="808360" cy="761984"/>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25"/>
                <p:cNvGrpSpPr>
                  <a:grpSpLocks noChangeAspect="1"/>
                </p:cNvGrpSpPr>
                <p:nvPr/>
              </p:nvGrpSpPr>
              <p:grpSpPr bwMode="auto">
                <a:xfrm>
                  <a:off x="6798032" y="4113693"/>
                  <a:ext cx="503634" cy="538977"/>
                  <a:chOff x="2022" y="491"/>
                  <a:chExt cx="285" cy="305"/>
                </a:xfrm>
                <a:solidFill>
                  <a:schemeClr val="bg1"/>
                </a:solidFill>
              </p:grpSpPr>
              <p:sp>
                <p:nvSpPr>
                  <p:cNvPr id="49" name="Freeform 27"/>
                  <p:cNvSpPr>
                    <a:spLocks/>
                  </p:cNvSpPr>
                  <p:nvPr/>
                </p:nvSpPr>
                <p:spPr bwMode="auto">
                  <a:xfrm>
                    <a:off x="2052" y="522"/>
                    <a:ext cx="47" cy="51"/>
                  </a:xfrm>
                  <a:custGeom>
                    <a:avLst/>
                    <a:gdLst>
                      <a:gd name="T0" fmla="*/ 258 w 517"/>
                      <a:gd name="T1" fmla="*/ 0 h 567"/>
                      <a:gd name="T2" fmla="*/ 300 w 517"/>
                      <a:gd name="T3" fmla="*/ 4 h 567"/>
                      <a:gd name="T4" fmla="*/ 340 w 517"/>
                      <a:gd name="T5" fmla="*/ 14 h 567"/>
                      <a:gd name="T6" fmla="*/ 377 w 517"/>
                      <a:gd name="T7" fmla="*/ 29 h 567"/>
                      <a:gd name="T8" fmla="*/ 410 w 517"/>
                      <a:gd name="T9" fmla="*/ 50 h 567"/>
                      <a:gd name="T10" fmla="*/ 441 w 517"/>
                      <a:gd name="T11" fmla="*/ 76 h 567"/>
                      <a:gd name="T12" fmla="*/ 467 w 517"/>
                      <a:gd name="T13" fmla="*/ 106 h 567"/>
                      <a:gd name="T14" fmla="*/ 488 w 517"/>
                      <a:gd name="T15" fmla="*/ 140 h 567"/>
                      <a:gd name="T16" fmla="*/ 504 w 517"/>
                      <a:gd name="T17" fmla="*/ 177 h 567"/>
                      <a:gd name="T18" fmla="*/ 514 w 517"/>
                      <a:gd name="T19" fmla="*/ 217 h 567"/>
                      <a:gd name="T20" fmla="*/ 517 w 517"/>
                      <a:gd name="T21" fmla="*/ 258 h 567"/>
                      <a:gd name="T22" fmla="*/ 515 w 517"/>
                      <a:gd name="T23" fmla="*/ 295 h 567"/>
                      <a:gd name="T24" fmla="*/ 507 w 517"/>
                      <a:gd name="T25" fmla="*/ 331 h 567"/>
                      <a:gd name="T26" fmla="*/ 496 w 517"/>
                      <a:gd name="T27" fmla="*/ 367 h 567"/>
                      <a:gd name="T28" fmla="*/ 481 w 517"/>
                      <a:gd name="T29" fmla="*/ 403 h 567"/>
                      <a:gd name="T30" fmla="*/ 463 w 517"/>
                      <a:gd name="T31" fmla="*/ 435 h 567"/>
                      <a:gd name="T32" fmla="*/ 441 w 517"/>
                      <a:gd name="T33" fmla="*/ 467 h 567"/>
                      <a:gd name="T34" fmla="*/ 416 w 517"/>
                      <a:gd name="T35" fmla="*/ 495 h 567"/>
                      <a:gd name="T36" fmla="*/ 389 w 517"/>
                      <a:gd name="T37" fmla="*/ 519 h 567"/>
                      <a:gd name="T38" fmla="*/ 359 w 517"/>
                      <a:gd name="T39" fmla="*/ 540 h 567"/>
                      <a:gd name="T40" fmla="*/ 327 w 517"/>
                      <a:gd name="T41" fmla="*/ 555 h 567"/>
                      <a:gd name="T42" fmla="*/ 293 w 517"/>
                      <a:gd name="T43" fmla="*/ 564 h 567"/>
                      <a:gd name="T44" fmla="*/ 258 w 517"/>
                      <a:gd name="T45" fmla="*/ 567 h 567"/>
                      <a:gd name="T46" fmla="*/ 223 w 517"/>
                      <a:gd name="T47" fmla="*/ 564 h 567"/>
                      <a:gd name="T48" fmla="*/ 190 w 517"/>
                      <a:gd name="T49" fmla="*/ 555 h 567"/>
                      <a:gd name="T50" fmla="*/ 157 w 517"/>
                      <a:gd name="T51" fmla="*/ 540 h 567"/>
                      <a:gd name="T52" fmla="*/ 128 w 517"/>
                      <a:gd name="T53" fmla="*/ 519 h 567"/>
                      <a:gd name="T54" fmla="*/ 100 w 517"/>
                      <a:gd name="T55" fmla="*/ 495 h 567"/>
                      <a:gd name="T56" fmla="*/ 76 w 517"/>
                      <a:gd name="T57" fmla="*/ 467 h 567"/>
                      <a:gd name="T58" fmla="*/ 53 w 517"/>
                      <a:gd name="T59" fmla="*/ 435 h 567"/>
                      <a:gd name="T60" fmla="*/ 34 w 517"/>
                      <a:gd name="T61" fmla="*/ 403 h 567"/>
                      <a:gd name="T62" fmla="*/ 19 w 517"/>
                      <a:gd name="T63" fmla="*/ 367 h 567"/>
                      <a:gd name="T64" fmla="*/ 8 w 517"/>
                      <a:gd name="T65" fmla="*/ 331 h 567"/>
                      <a:gd name="T66" fmla="*/ 2 w 517"/>
                      <a:gd name="T67" fmla="*/ 295 h 567"/>
                      <a:gd name="T68" fmla="*/ 0 w 517"/>
                      <a:gd name="T69" fmla="*/ 258 h 567"/>
                      <a:gd name="T70" fmla="*/ 3 w 517"/>
                      <a:gd name="T71" fmla="*/ 217 h 567"/>
                      <a:gd name="T72" fmla="*/ 13 w 517"/>
                      <a:gd name="T73" fmla="*/ 177 h 567"/>
                      <a:gd name="T74" fmla="*/ 28 w 517"/>
                      <a:gd name="T75" fmla="*/ 140 h 567"/>
                      <a:gd name="T76" fmla="*/ 50 w 517"/>
                      <a:gd name="T77" fmla="*/ 106 h 567"/>
                      <a:gd name="T78" fmla="*/ 76 w 517"/>
                      <a:gd name="T79" fmla="*/ 76 h 567"/>
                      <a:gd name="T80" fmla="*/ 105 w 517"/>
                      <a:gd name="T81" fmla="*/ 50 h 567"/>
                      <a:gd name="T82" fmla="*/ 140 w 517"/>
                      <a:gd name="T83" fmla="*/ 29 h 567"/>
                      <a:gd name="T84" fmla="*/ 177 w 517"/>
                      <a:gd name="T85" fmla="*/ 14 h 567"/>
                      <a:gd name="T86" fmla="*/ 216 w 517"/>
                      <a:gd name="T87" fmla="*/ 4 h 567"/>
                      <a:gd name="T88" fmla="*/ 258 w 517"/>
                      <a:gd name="T89"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7" h="567">
                        <a:moveTo>
                          <a:pt x="258" y="0"/>
                        </a:moveTo>
                        <a:lnTo>
                          <a:pt x="300" y="4"/>
                        </a:lnTo>
                        <a:lnTo>
                          <a:pt x="340" y="14"/>
                        </a:lnTo>
                        <a:lnTo>
                          <a:pt x="377" y="29"/>
                        </a:lnTo>
                        <a:lnTo>
                          <a:pt x="410" y="50"/>
                        </a:lnTo>
                        <a:lnTo>
                          <a:pt x="441" y="76"/>
                        </a:lnTo>
                        <a:lnTo>
                          <a:pt x="467" y="106"/>
                        </a:lnTo>
                        <a:lnTo>
                          <a:pt x="488" y="140"/>
                        </a:lnTo>
                        <a:lnTo>
                          <a:pt x="504" y="177"/>
                        </a:lnTo>
                        <a:lnTo>
                          <a:pt x="514" y="217"/>
                        </a:lnTo>
                        <a:lnTo>
                          <a:pt x="517" y="258"/>
                        </a:lnTo>
                        <a:lnTo>
                          <a:pt x="515" y="295"/>
                        </a:lnTo>
                        <a:lnTo>
                          <a:pt x="507" y="331"/>
                        </a:lnTo>
                        <a:lnTo>
                          <a:pt x="496" y="367"/>
                        </a:lnTo>
                        <a:lnTo>
                          <a:pt x="481" y="403"/>
                        </a:lnTo>
                        <a:lnTo>
                          <a:pt x="463" y="435"/>
                        </a:lnTo>
                        <a:lnTo>
                          <a:pt x="441" y="467"/>
                        </a:lnTo>
                        <a:lnTo>
                          <a:pt x="416" y="495"/>
                        </a:lnTo>
                        <a:lnTo>
                          <a:pt x="389" y="519"/>
                        </a:lnTo>
                        <a:lnTo>
                          <a:pt x="359" y="540"/>
                        </a:lnTo>
                        <a:lnTo>
                          <a:pt x="327" y="555"/>
                        </a:lnTo>
                        <a:lnTo>
                          <a:pt x="293" y="564"/>
                        </a:lnTo>
                        <a:lnTo>
                          <a:pt x="258" y="567"/>
                        </a:lnTo>
                        <a:lnTo>
                          <a:pt x="223" y="564"/>
                        </a:lnTo>
                        <a:lnTo>
                          <a:pt x="190" y="555"/>
                        </a:lnTo>
                        <a:lnTo>
                          <a:pt x="157" y="540"/>
                        </a:lnTo>
                        <a:lnTo>
                          <a:pt x="128" y="519"/>
                        </a:lnTo>
                        <a:lnTo>
                          <a:pt x="100" y="495"/>
                        </a:lnTo>
                        <a:lnTo>
                          <a:pt x="76" y="467"/>
                        </a:lnTo>
                        <a:lnTo>
                          <a:pt x="53" y="435"/>
                        </a:lnTo>
                        <a:lnTo>
                          <a:pt x="34" y="403"/>
                        </a:lnTo>
                        <a:lnTo>
                          <a:pt x="19" y="367"/>
                        </a:lnTo>
                        <a:lnTo>
                          <a:pt x="8" y="331"/>
                        </a:lnTo>
                        <a:lnTo>
                          <a:pt x="2" y="295"/>
                        </a:lnTo>
                        <a:lnTo>
                          <a:pt x="0" y="258"/>
                        </a:lnTo>
                        <a:lnTo>
                          <a:pt x="3" y="217"/>
                        </a:lnTo>
                        <a:lnTo>
                          <a:pt x="13" y="177"/>
                        </a:lnTo>
                        <a:lnTo>
                          <a:pt x="28" y="140"/>
                        </a:lnTo>
                        <a:lnTo>
                          <a:pt x="50" y="106"/>
                        </a:lnTo>
                        <a:lnTo>
                          <a:pt x="76" y="76"/>
                        </a:lnTo>
                        <a:lnTo>
                          <a:pt x="105" y="50"/>
                        </a:lnTo>
                        <a:lnTo>
                          <a:pt x="140" y="29"/>
                        </a:lnTo>
                        <a:lnTo>
                          <a:pt x="177" y="14"/>
                        </a:lnTo>
                        <a:lnTo>
                          <a:pt x="216" y="4"/>
                        </a:lnTo>
                        <a:lnTo>
                          <a:pt x="2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28"/>
                  <p:cNvSpPr>
                    <a:spLocks/>
                  </p:cNvSpPr>
                  <p:nvPr/>
                </p:nvSpPr>
                <p:spPr bwMode="auto">
                  <a:xfrm>
                    <a:off x="2229" y="522"/>
                    <a:ext cx="47" cy="51"/>
                  </a:xfrm>
                  <a:custGeom>
                    <a:avLst/>
                    <a:gdLst>
                      <a:gd name="T0" fmla="*/ 258 w 518"/>
                      <a:gd name="T1" fmla="*/ 0 h 567"/>
                      <a:gd name="T2" fmla="*/ 301 w 518"/>
                      <a:gd name="T3" fmla="*/ 4 h 567"/>
                      <a:gd name="T4" fmla="*/ 340 w 518"/>
                      <a:gd name="T5" fmla="*/ 14 h 567"/>
                      <a:gd name="T6" fmla="*/ 378 w 518"/>
                      <a:gd name="T7" fmla="*/ 29 h 567"/>
                      <a:gd name="T8" fmla="*/ 411 w 518"/>
                      <a:gd name="T9" fmla="*/ 50 h 567"/>
                      <a:gd name="T10" fmla="*/ 442 w 518"/>
                      <a:gd name="T11" fmla="*/ 76 h 567"/>
                      <a:gd name="T12" fmla="*/ 468 w 518"/>
                      <a:gd name="T13" fmla="*/ 106 h 567"/>
                      <a:gd name="T14" fmla="*/ 489 w 518"/>
                      <a:gd name="T15" fmla="*/ 140 h 567"/>
                      <a:gd name="T16" fmla="*/ 504 w 518"/>
                      <a:gd name="T17" fmla="*/ 177 h 567"/>
                      <a:gd name="T18" fmla="*/ 514 w 518"/>
                      <a:gd name="T19" fmla="*/ 217 h 567"/>
                      <a:gd name="T20" fmla="*/ 518 w 518"/>
                      <a:gd name="T21" fmla="*/ 258 h 567"/>
                      <a:gd name="T22" fmla="*/ 515 w 518"/>
                      <a:gd name="T23" fmla="*/ 295 h 567"/>
                      <a:gd name="T24" fmla="*/ 508 w 518"/>
                      <a:gd name="T25" fmla="*/ 331 h 567"/>
                      <a:gd name="T26" fmla="*/ 497 w 518"/>
                      <a:gd name="T27" fmla="*/ 367 h 567"/>
                      <a:gd name="T28" fmla="*/ 482 w 518"/>
                      <a:gd name="T29" fmla="*/ 403 h 567"/>
                      <a:gd name="T30" fmla="*/ 464 w 518"/>
                      <a:gd name="T31" fmla="*/ 435 h 567"/>
                      <a:gd name="T32" fmla="*/ 442 w 518"/>
                      <a:gd name="T33" fmla="*/ 467 h 567"/>
                      <a:gd name="T34" fmla="*/ 417 w 518"/>
                      <a:gd name="T35" fmla="*/ 495 h 567"/>
                      <a:gd name="T36" fmla="*/ 389 w 518"/>
                      <a:gd name="T37" fmla="*/ 519 h 567"/>
                      <a:gd name="T38" fmla="*/ 359 w 518"/>
                      <a:gd name="T39" fmla="*/ 540 h 567"/>
                      <a:gd name="T40" fmla="*/ 328 w 518"/>
                      <a:gd name="T41" fmla="*/ 555 h 567"/>
                      <a:gd name="T42" fmla="*/ 293 w 518"/>
                      <a:gd name="T43" fmla="*/ 564 h 567"/>
                      <a:gd name="T44" fmla="*/ 258 w 518"/>
                      <a:gd name="T45" fmla="*/ 567 h 567"/>
                      <a:gd name="T46" fmla="*/ 224 w 518"/>
                      <a:gd name="T47" fmla="*/ 564 h 567"/>
                      <a:gd name="T48" fmla="*/ 190 w 518"/>
                      <a:gd name="T49" fmla="*/ 555 h 567"/>
                      <a:gd name="T50" fmla="*/ 158 w 518"/>
                      <a:gd name="T51" fmla="*/ 540 h 567"/>
                      <a:gd name="T52" fmla="*/ 128 w 518"/>
                      <a:gd name="T53" fmla="*/ 519 h 567"/>
                      <a:gd name="T54" fmla="*/ 101 w 518"/>
                      <a:gd name="T55" fmla="*/ 495 h 567"/>
                      <a:gd name="T56" fmla="*/ 76 w 518"/>
                      <a:gd name="T57" fmla="*/ 467 h 567"/>
                      <a:gd name="T58" fmla="*/ 54 w 518"/>
                      <a:gd name="T59" fmla="*/ 435 h 567"/>
                      <a:gd name="T60" fmla="*/ 36 w 518"/>
                      <a:gd name="T61" fmla="*/ 403 h 567"/>
                      <a:gd name="T62" fmla="*/ 20 w 518"/>
                      <a:gd name="T63" fmla="*/ 367 h 567"/>
                      <a:gd name="T64" fmla="*/ 9 w 518"/>
                      <a:gd name="T65" fmla="*/ 331 h 567"/>
                      <a:gd name="T66" fmla="*/ 2 w 518"/>
                      <a:gd name="T67" fmla="*/ 295 h 567"/>
                      <a:gd name="T68" fmla="*/ 0 w 518"/>
                      <a:gd name="T69" fmla="*/ 258 h 567"/>
                      <a:gd name="T70" fmla="*/ 3 w 518"/>
                      <a:gd name="T71" fmla="*/ 217 h 567"/>
                      <a:gd name="T72" fmla="*/ 13 w 518"/>
                      <a:gd name="T73" fmla="*/ 177 h 567"/>
                      <a:gd name="T74" fmla="*/ 29 w 518"/>
                      <a:gd name="T75" fmla="*/ 140 h 567"/>
                      <a:gd name="T76" fmla="*/ 50 w 518"/>
                      <a:gd name="T77" fmla="*/ 106 h 567"/>
                      <a:gd name="T78" fmla="*/ 76 w 518"/>
                      <a:gd name="T79" fmla="*/ 76 h 567"/>
                      <a:gd name="T80" fmla="*/ 106 w 518"/>
                      <a:gd name="T81" fmla="*/ 50 h 567"/>
                      <a:gd name="T82" fmla="*/ 140 w 518"/>
                      <a:gd name="T83" fmla="*/ 29 h 567"/>
                      <a:gd name="T84" fmla="*/ 177 w 518"/>
                      <a:gd name="T85" fmla="*/ 14 h 567"/>
                      <a:gd name="T86" fmla="*/ 217 w 518"/>
                      <a:gd name="T87" fmla="*/ 4 h 567"/>
                      <a:gd name="T88" fmla="*/ 258 w 518"/>
                      <a:gd name="T89" fmla="*/ 0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8" h="567">
                        <a:moveTo>
                          <a:pt x="258" y="0"/>
                        </a:moveTo>
                        <a:lnTo>
                          <a:pt x="301" y="4"/>
                        </a:lnTo>
                        <a:lnTo>
                          <a:pt x="340" y="14"/>
                        </a:lnTo>
                        <a:lnTo>
                          <a:pt x="378" y="29"/>
                        </a:lnTo>
                        <a:lnTo>
                          <a:pt x="411" y="50"/>
                        </a:lnTo>
                        <a:lnTo>
                          <a:pt x="442" y="76"/>
                        </a:lnTo>
                        <a:lnTo>
                          <a:pt x="468" y="106"/>
                        </a:lnTo>
                        <a:lnTo>
                          <a:pt x="489" y="140"/>
                        </a:lnTo>
                        <a:lnTo>
                          <a:pt x="504" y="177"/>
                        </a:lnTo>
                        <a:lnTo>
                          <a:pt x="514" y="217"/>
                        </a:lnTo>
                        <a:lnTo>
                          <a:pt x="518" y="258"/>
                        </a:lnTo>
                        <a:lnTo>
                          <a:pt x="515" y="295"/>
                        </a:lnTo>
                        <a:lnTo>
                          <a:pt x="508" y="331"/>
                        </a:lnTo>
                        <a:lnTo>
                          <a:pt x="497" y="367"/>
                        </a:lnTo>
                        <a:lnTo>
                          <a:pt x="482" y="403"/>
                        </a:lnTo>
                        <a:lnTo>
                          <a:pt x="464" y="435"/>
                        </a:lnTo>
                        <a:lnTo>
                          <a:pt x="442" y="467"/>
                        </a:lnTo>
                        <a:lnTo>
                          <a:pt x="417" y="495"/>
                        </a:lnTo>
                        <a:lnTo>
                          <a:pt x="389" y="519"/>
                        </a:lnTo>
                        <a:lnTo>
                          <a:pt x="359" y="540"/>
                        </a:lnTo>
                        <a:lnTo>
                          <a:pt x="328" y="555"/>
                        </a:lnTo>
                        <a:lnTo>
                          <a:pt x="293" y="564"/>
                        </a:lnTo>
                        <a:lnTo>
                          <a:pt x="258" y="567"/>
                        </a:lnTo>
                        <a:lnTo>
                          <a:pt x="224" y="564"/>
                        </a:lnTo>
                        <a:lnTo>
                          <a:pt x="190" y="555"/>
                        </a:lnTo>
                        <a:lnTo>
                          <a:pt x="158" y="540"/>
                        </a:lnTo>
                        <a:lnTo>
                          <a:pt x="128" y="519"/>
                        </a:lnTo>
                        <a:lnTo>
                          <a:pt x="101" y="495"/>
                        </a:lnTo>
                        <a:lnTo>
                          <a:pt x="76" y="467"/>
                        </a:lnTo>
                        <a:lnTo>
                          <a:pt x="54" y="435"/>
                        </a:lnTo>
                        <a:lnTo>
                          <a:pt x="36" y="403"/>
                        </a:lnTo>
                        <a:lnTo>
                          <a:pt x="20" y="367"/>
                        </a:lnTo>
                        <a:lnTo>
                          <a:pt x="9" y="331"/>
                        </a:lnTo>
                        <a:lnTo>
                          <a:pt x="2" y="295"/>
                        </a:lnTo>
                        <a:lnTo>
                          <a:pt x="0" y="258"/>
                        </a:lnTo>
                        <a:lnTo>
                          <a:pt x="3" y="217"/>
                        </a:lnTo>
                        <a:lnTo>
                          <a:pt x="13" y="177"/>
                        </a:lnTo>
                        <a:lnTo>
                          <a:pt x="29" y="140"/>
                        </a:lnTo>
                        <a:lnTo>
                          <a:pt x="50" y="106"/>
                        </a:lnTo>
                        <a:lnTo>
                          <a:pt x="76" y="76"/>
                        </a:lnTo>
                        <a:lnTo>
                          <a:pt x="106" y="50"/>
                        </a:lnTo>
                        <a:lnTo>
                          <a:pt x="140" y="29"/>
                        </a:lnTo>
                        <a:lnTo>
                          <a:pt x="177" y="14"/>
                        </a:lnTo>
                        <a:lnTo>
                          <a:pt x="217" y="4"/>
                        </a:lnTo>
                        <a:lnTo>
                          <a:pt x="2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
                  <p:cNvSpPr>
                    <a:spLocks/>
                  </p:cNvSpPr>
                  <p:nvPr/>
                </p:nvSpPr>
                <p:spPr bwMode="auto">
                  <a:xfrm>
                    <a:off x="2022" y="575"/>
                    <a:ext cx="87" cy="191"/>
                  </a:xfrm>
                  <a:custGeom>
                    <a:avLst/>
                    <a:gdLst>
                      <a:gd name="T0" fmla="*/ 651 w 962"/>
                      <a:gd name="T1" fmla="*/ 2 h 2096"/>
                      <a:gd name="T2" fmla="*/ 768 w 962"/>
                      <a:gd name="T3" fmla="*/ 17 h 2096"/>
                      <a:gd name="T4" fmla="*/ 723 w 962"/>
                      <a:gd name="T5" fmla="*/ 937 h 2096"/>
                      <a:gd name="T6" fmla="*/ 726 w 962"/>
                      <a:gd name="T7" fmla="*/ 1009 h 2096"/>
                      <a:gd name="T8" fmla="*/ 751 w 962"/>
                      <a:gd name="T9" fmla="*/ 1077 h 2096"/>
                      <a:gd name="T10" fmla="*/ 793 w 962"/>
                      <a:gd name="T11" fmla="*/ 1130 h 2096"/>
                      <a:gd name="T12" fmla="*/ 842 w 962"/>
                      <a:gd name="T13" fmla="*/ 1165 h 2096"/>
                      <a:gd name="T14" fmla="*/ 899 w 962"/>
                      <a:gd name="T15" fmla="*/ 1185 h 2096"/>
                      <a:gd name="T16" fmla="*/ 961 w 962"/>
                      <a:gd name="T17" fmla="*/ 1992 h 2096"/>
                      <a:gd name="T18" fmla="*/ 941 w 962"/>
                      <a:gd name="T19" fmla="*/ 2043 h 2096"/>
                      <a:gd name="T20" fmla="*/ 902 w 962"/>
                      <a:gd name="T21" fmla="*/ 2080 h 2096"/>
                      <a:gd name="T22" fmla="*/ 849 w 962"/>
                      <a:gd name="T23" fmla="*/ 2096 h 2096"/>
                      <a:gd name="T24" fmla="*/ 813 w 962"/>
                      <a:gd name="T25" fmla="*/ 2094 h 2096"/>
                      <a:gd name="T26" fmla="*/ 766 w 962"/>
                      <a:gd name="T27" fmla="*/ 2072 h 2096"/>
                      <a:gd name="T28" fmla="*/ 732 w 962"/>
                      <a:gd name="T29" fmla="*/ 2034 h 2096"/>
                      <a:gd name="T30" fmla="*/ 717 w 962"/>
                      <a:gd name="T31" fmla="*/ 1984 h 2096"/>
                      <a:gd name="T32" fmla="*/ 619 w 962"/>
                      <a:gd name="T33" fmla="*/ 1075 h 2096"/>
                      <a:gd name="T34" fmla="*/ 567 w 962"/>
                      <a:gd name="T35" fmla="*/ 1075 h 2096"/>
                      <a:gd name="T36" fmla="*/ 470 w 962"/>
                      <a:gd name="T37" fmla="*/ 1984 h 2096"/>
                      <a:gd name="T38" fmla="*/ 455 w 962"/>
                      <a:gd name="T39" fmla="*/ 2034 h 2096"/>
                      <a:gd name="T40" fmla="*/ 422 w 962"/>
                      <a:gd name="T41" fmla="*/ 2072 h 2096"/>
                      <a:gd name="T42" fmla="*/ 375 w 962"/>
                      <a:gd name="T43" fmla="*/ 2094 h 2096"/>
                      <a:gd name="T44" fmla="*/ 338 w 962"/>
                      <a:gd name="T45" fmla="*/ 2096 h 2096"/>
                      <a:gd name="T46" fmla="*/ 291 w 962"/>
                      <a:gd name="T47" fmla="*/ 2083 h 2096"/>
                      <a:gd name="T48" fmla="*/ 254 w 962"/>
                      <a:gd name="T49" fmla="*/ 2053 h 2096"/>
                      <a:gd name="T50" fmla="*/ 231 w 962"/>
                      <a:gd name="T51" fmla="*/ 2012 h 2096"/>
                      <a:gd name="T52" fmla="*/ 225 w 962"/>
                      <a:gd name="T53" fmla="*/ 1963 h 2096"/>
                      <a:gd name="T54" fmla="*/ 306 w 962"/>
                      <a:gd name="T55" fmla="*/ 253 h 2096"/>
                      <a:gd name="T56" fmla="*/ 278 w 962"/>
                      <a:gd name="T57" fmla="*/ 260 h 2096"/>
                      <a:gd name="T58" fmla="*/ 198 w 962"/>
                      <a:gd name="T59" fmla="*/ 957 h 2096"/>
                      <a:gd name="T60" fmla="*/ 171 w 962"/>
                      <a:gd name="T61" fmla="*/ 997 h 2096"/>
                      <a:gd name="T62" fmla="*/ 127 w 962"/>
                      <a:gd name="T63" fmla="*/ 1020 h 2096"/>
                      <a:gd name="T64" fmla="*/ 97 w 962"/>
                      <a:gd name="T65" fmla="*/ 1023 h 2096"/>
                      <a:gd name="T66" fmla="*/ 67 w 962"/>
                      <a:gd name="T67" fmla="*/ 1017 h 2096"/>
                      <a:gd name="T68" fmla="*/ 29 w 962"/>
                      <a:gd name="T69" fmla="*/ 993 h 2096"/>
                      <a:gd name="T70" fmla="*/ 5 w 962"/>
                      <a:gd name="T71" fmla="*/ 955 h 2096"/>
                      <a:gd name="T72" fmla="*/ 0 w 962"/>
                      <a:gd name="T73" fmla="*/ 909 h 2096"/>
                      <a:gd name="T74" fmla="*/ 83 w 962"/>
                      <a:gd name="T75" fmla="*/ 168 h 2096"/>
                      <a:gd name="T76" fmla="*/ 86 w 962"/>
                      <a:gd name="T77" fmla="*/ 162 h 2096"/>
                      <a:gd name="T78" fmla="*/ 89 w 962"/>
                      <a:gd name="T79" fmla="*/ 147 h 2096"/>
                      <a:gd name="T80" fmla="*/ 100 w 962"/>
                      <a:gd name="T81" fmla="*/ 128 h 2096"/>
                      <a:gd name="T82" fmla="*/ 110 w 962"/>
                      <a:gd name="T83" fmla="*/ 115 h 2096"/>
                      <a:gd name="T84" fmla="*/ 117 w 962"/>
                      <a:gd name="T85" fmla="*/ 107 h 2096"/>
                      <a:gd name="T86" fmla="*/ 143 w 962"/>
                      <a:gd name="T87" fmla="*/ 91 h 2096"/>
                      <a:gd name="T88" fmla="*/ 147 w 962"/>
                      <a:gd name="T89" fmla="*/ 89 h 2096"/>
                      <a:gd name="T90" fmla="*/ 150 w 962"/>
                      <a:gd name="T91" fmla="*/ 88 h 2096"/>
                      <a:gd name="T92" fmla="*/ 152 w 962"/>
                      <a:gd name="T93" fmla="*/ 87 h 2096"/>
                      <a:gd name="T94" fmla="*/ 170 w 962"/>
                      <a:gd name="T95" fmla="*/ 81 h 2096"/>
                      <a:gd name="T96" fmla="*/ 210 w 962"/>
                      <a:gd name="T97" fmla="*/ 67 h 2096"/>
                      <a:gd name="T98" fmla="*/ 269 w 962"/>
                      <a:gd name="T99" fmla="*/ 51 h 2096"/>
                      <a:gd name="T100" fmla="*/ 341 w 962"/>
                      <a:gd name="T101" fmla="*/ 32 h 2096"/>
                      <a:gd name="T102" fmla="*/ 422 w 962"/>
                      <a:gd name="T103" fmla="*/ 16 h 2096"/>
                      <a:gd name="T104" fmla="*/ 507 w 962"/>
                      <a:gd name="T105" fmla="*/ 4 h 2096"/>
                      <a:gd name="T106" fmla="*/ 593 w 962"/>
                      <a:gd name="T107" fmla="*/ 0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2" h="2096">
                        <a:moveTo>
                          <a:pt x="593" y="0"/>
                        </a:moveTo>
                        <a:lnTo>
                          <a:pt x="651" y="2"/>
                        </a:lnTo>
                        <a:lnTo>
                          <a:pt x="710" y="7"/>
                        </a:lnTo>
                        <a:lnTo>
                          <a:pt x="768" y="17"/>
                        </a:lnTo>
                        <a:lnTo>
                          <a:pt x="824" y="28"/>
                        </a:lnTo>
                        <a:lnTo>
                          <a:pt x="723" y="937"/>
                        </a:lnTo>
                        <a:lnTo>
                          <a:pt x="721" y="973"/>
                        </a:lnTo>
                        <a:lnTo>
                          <a:pt x="726" y="1009"/>
                        </a:lnTo>
                        <a:lnTo>
                          <a:pt x="736" y="1044"/>
                        </a:lnTo>
                        <a:lnTo>
                          <a:pt x="751" y="1077"/>
                        </a:lnTo>
                        <a:lnTo>
                          <a:pt x="771" y="1107"/>
                        </a:lnTo>
                        <a:lnTo>
                          <a:pt x="793" y="1130"/>
                        </a:lnTo>
                        <a:lnTo>
                          <a:pt x="816" y="1149"/>
                        </a:lnTo>
                        <a:lnTo>
                          <a:pt x="842" y="1165"/>
                        </a:lnTo>
                        <a:lnTo>
                          <a:pt x="869" y="1177"/>
                        </a:lnTo>
                        <a:lnTo>
                          <a:pt x="899" y="1185"/>
                        </a:lnTo>
                        <a:lnTo>
                          <a:pt x="962" y="1963"/>
                        </a:lnTo>
                        <a:lnTo>
                          <a:pt x="961" y="1992"/>
                        </a:lnTo>
                        <a:lnTo>
                          <a:pt x="953" y="2019"/>
                        </a:lnTo>
                        <a:lnTo>
                          <a:pt x="941" y="2043"/>
                        </a:lnTo>
                        <a:lnTo>
                          <a:pt x="924" y="2063"/>
                        </a:lnTo>
                        <a:lnTo>
                          <a:pt x="902" y="2080"/>
                        </a:lnTo>
                        <a:lnTo>
                          <a:pt x="877" y="2090"/>
                        </a:lnTo>
                        <a:lnTo>
                          <a:pt x="849" y="2096"/>
                        </a:lnTo>
                        <a:lnTo>
                          <a:pt x="839" y="2096"/>
                        </a:lnTo>
                        <a:lnTo>
                          <a:pt x="813" y="2094"/>
                        </a:lnTo>
                        <a:lnTo>
                          <a:pt x="788" y="2085"/>
                        </a:lnTo>
                        <a:lnTo>
                          <a:pt x="766" y="2072"/>
                        </a:lnTo>
                        <a:lnTo>
                          <a:pt x="746" y="2055"/>
                        </a:lnTo>
                        <a:lnTo>
                          <a:pt x="732" y="2034"/>
                        </a:lnTo>
                        <a:lnTo>
                          <a:pt x="721" y="2010"/>
                        </a:lnTo>
                        <a:lnTo>
                          <a:pt x="717" y="1984"/>
                        </a:lnTo>
                        <a:lnTo>
                          <a:pt x="643" y="1068"/>
                        </a:lnTo>
                        <a:lnTo>
                          <a:pt x="619" y="1075"/>
                        </a:lnTo>
                        <a:lnTo>
                          <a:pt x="593" y="1079"/>
                        </a:lnTo>
                        <a:lnTo>
                          <a:pt x="567" y="1075"/>
                        </a:lnTo>
                        <a:lnTo>
                          <a:pt x="544" y="1068"/>
                        </a:lnTo>
                        <a:lnTo>
                          <a:pt x="470" y="1984"/>
                        </a:lnTo>
                        <a:lnTo>
                          <a:pt x="465" y="2010"/>
                        </a:lnTo>
                        <a:lnTo>
                          <a:pt x="455" y="2034"/>
                        </a:lnTo>
                        <a:lnTo>
                          <a:pt x="440" y="2055"/>
                        </a:lnTo>
                        <a:lnTo>
                          <a:pt x="422" y="2072"/>
                        </a:lnTo>
                        <a:lnTo>
                          <a:pt x="399" y="2085"/>
                        </a:lnTo>
                        <a:lnTo>
                          <a:pt x="375" y="2094"/>
                        </a:lnTo>
                        <a:lnTo>
                          <a:pt x="348" y="2096"/>
                        </a:lnTo>
                        <a:lnTo>
                          <a:pt x="338" y="2096"/>
                        </a:lnTo>
                        <a:lnTo>
                          <a:pt x="314" y="2091"/>
                        </a:lnTo>
                        <a:lnTo>
                          <a:pt x="291" y="2083"/>
                        </a:lnTo>
                        <a:lnTo>
                          <a:pt x="272" y="2070"/>
                        </a:lnTo>
                        <a:lnTo>
                          <a:pt x="254" y="2053"/>
                        </a:lnTo>
                        <a:lnTo>
                          <a:pt x="241" y="2034"/>
                        </a:lnTo>
                        <a:lnTo>
                          <a:pt x="231" y="2012"/>
                        </a:lnTo>
                        <a:lnTo>
                          <a:pt x="226" y="1988"/>
                        </a:lnTo>
                        <a:lnTo>
                          <a:pt x="225" y="1963"/>
                        </a:lnTo>
                        <a:lnTo>
                          <a:pt x="306" y="950"/>
                        </a:lnTo>
                        <a:lnTo>
                          <a:pt x="306" y="253"/>
                        </a:lnTo>
                        <a:lnTo>
                          <a:pt x="292" y="256"/>
                        </a:lnTo>
                        <a:lnTo>
                          <a:pt x="278" y="260"/>
                        </a:lnTo>
                        <a:lnTo>
                          <a:pt x="204" y="932"/>
                        </a:lnTo>
                        <a:lnTo>
                          <a:pt x="198" y="957"/>
                        </a:lnTo>
                        <a:lnTo>
                          <a:pt x="186" y="979"/>
                        </a:lnTo>
                        <a:lnTo>
                          <a:pt x="171" y="997"/>
                        </a:lnTo>
                        <a:lnTo>
                          <a:pt x="150" y="1011"/>
                        </a:lnTo>
                        <a:lnTo>
                          <a:pt x="127" y="1020"/>
                        </a:lnTo>
                        <a:lnTo>
                          <a:pt x="102" y="1023"/>
                        </a:lnTo>
                        <a:lnTo>
                          <a:pt x="97" y="1023"/>
                        </a:lnTo>
                        <a:lnTo>
                          <a:pt x="91" y="1022"/>
                        </a:lnTo>
                        <a:lnTo>
                          <a:pt x="67" y="1017"/>
                        </a:lnTo>
                        <a:lnTo>
                          <a:pt x="48" y="1007"/>
                        </a:lnTo>
                        <a:lnTo>
                          <a:pt x="29" y="993"/>
                        </a:lnTo>
                        <a:lnTo>
                          <a:pt x="15" y="975"/>
                        </a:lnTo>
                        <a:lnTo>
                          <a:pt x="5" y="955"/>
                        </a:lnTo>
                        <a:lnTo>
                          <a:pt x="0" y="933"/>
                        </a:lnTo>
                        <a:lnTo>
                          <a:pt x="0" y="909"/>
                        </a:lnTo>
                        <a:lnTo>
                          <a:pt x="83" y="172"/>
                        </a:lnTo>
                        <a:lnTo>
                          <a:pt x="83" y="168"/>
                        </a:lnTo>
                        <a:lnTo>
                          <a:pt x="85" y="165"/>
                        </a:lnTo>
                        <a:lnTo>
                          <a:pt x="86" y="162"/>
                        </a:lnTo>
                        <a:lnTo>
                          <a:pt x="87" y="157"/>
                        </a:lnTo>
                        <a:lnTo>
                          <a:pt x="89" y="147"/>
                        </a:lnTo>
                        <a:lnTo>
                          <a:pt x="93" y="138"/>
                        </a:lnTo>
                        <a:lnTo>
                          <a:pt x="100" y="128"/>
                        </a:lnTo>
                        <a:lnTo>
                          <a:pt x="108" y="118"/>
                        </a:lnTo>
                        <a:lnTo>
                          <a:pt x="110" y="115"/>
                        </a:lnTo>
                        <a:lnTo>
                          <a:pt x="113" y="110"/>
                        </a:lnTo>
                        <a:lnTo>
                          <a:pt x="117" y="107"/>
                        </a:lnTo>
                        <a:lnTo>
                          <a:pt x="129" y="97"/>
                        </a:lnTo>
                        <a:lnTo>
                          <a:pt x="143" y="91"/>
                        </a:lnTo>
                        <a:lnTo>
                          <a:pt x="146" y="90"/>
                        </a:lnTo>
                        <a:lnTo>
                          <a:pt x="147" y="89"/>
                        </a:lnTo>
                        <a:lnTo>
                          <a:pt x="149" y="88"/>
                        </a:lnTo>
                        <a:lnTo>
                          <a:pt x="150" y="88"/>
                        </a:lnTo>
                        <a:lnTo>
                          <a:pt x="151" y="87"/>
                        </a:lnTo>
                        <a:lnTo>
                          <a:pt x="152" y="87"/>
                        </a:lnTo>
                        <a:lnTo>
                          <a:pt x="156" y="85"/>
                        </a:lnTo>
                        <a:lnTo>
                          <a:pt x="170" y="81"/>
                        </a:lnTo>
                        <a:lnTo>
                          <a:pt x="187" y="75"/>
                        </a:lnTo>
                        <a:lnTo>
                          <a:pt x="210" y="67"/>
                        </a:lnTo>
                        <a:lnTo>
                          <a:pt x="238" y="59"/>
                        </a:lnTo>
                        <a:lnTo>
                          <a:pt x="269" y="51"/>
                        </a:lnTo>
                        <a:lnTo>
                          <a:pt x="303" y="41"/>
                        </a:lnTo>
                        <a:lnTo>
                          <a:pt x="341" y="32"/>
                        </a:lnTo>
                        <a:lnTo>
                          <a:pt x="380" y="24"/>
                        </a:lnTo>
                        <a:lnTo>
                          <a:pt x="422" y="16"/>
                        </a:lnTo>
                        <a:lnTo>
                          <a:pt x="464" y="9"/>
                        </a:lnTo>
                        <a:lnTo>
                          <a:pt x="507" y="4"/>
                        </a:lnTo>
                        <a:lnTo>
                          <a:pt x="551" y="1"/>
                        </a:lnTo>
                        <a:lnTo>
                          <a:pt x="5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2219" y="575"/>
                    <a:ext cx="88" cy="191"/>
                  </a:xfrm>
                  <a:custGeom>
                    <a:avLst/>
                    <a:gdLst>
                      <a:gd name="T0" fmla="*/ 407 w 961"/>
                      <a:gd name="T1" fmla="*/ 1 h 2096"/>
                      <a:gd name="T2" fmla="*/ 489 w 961"/>
                      <a:gd name="T3" fmla="*/ 8 h 2096"/>
                      <a:gd name="T4" fmla="*/ 569 w 961"/>
                      <a:gd name="T5" fmla="*/ 21 h 2096"/>
                      <a:gd name="T6" fmla="*/ 643 w 961"/>
                      <a:gd name="T7" fmla="*/ 38 h 2096"/>
                      <a:gd name="T8" fmla="*/ 708 w 961"/>
                      <a:gd name="T9" fmla="*/ 55 h 2096"/>
                      <a:gd name="T10" fmla="*/ 761 w 961"/>
                      <a:gd name="T11" fmla="*/ 70 h 2096"/>
                      <a:gd name="T12" fmla="*/ 796 w 961"/>
                      <a:gd name="T13" fmla="*/ 82 h 2096"/>
                      <a:gd name="T14" fmla="*/ 812 w 961"/>
                      <a:gd name="T15" fmla="*/ 88 h 2096"/>
                      <a:gd name="T16" fmla="*/ 818 w 961"/>
                      <a:gd name="T17" fmla="*/ 91 h 2096"/>
                      <a:gd name="T18" fmla="*/ 824 w 961"/>
                      <a:gd name="T19" fmla="*/ 95 h 2096"/>
                      <a:gd name="T20" fmla="*/ 843 w 961"/>
                      <a:gd name="T21" fmla="*/ 106 h 2096"/>
                      <a:gd name="T22" fmla="*/ 852 w 961"/>
                      <a:gd name="T23" fmla="*/ 116 h 2096"/>
                      <a:gd name="T24" fmla="*/ 861 w 961"/>
                      <a:gd name="T25" fmla="*/ 127 h 2096"/>
                      <a:gd name="T26" fmla="*/ 867 w 961"/>
                      <a:gd name="T27" fmla="*/ 137 h 2096"/>
                      <a:gd name="T28" fmla="*/ 874 w 961"/>
                      <a:gd name="T29" fmla="*/ 158 h 2096"/>
                      <a:gd name="T30" fmla="*/ 877 w 961"/>
                      <a:gd name="T31" fmla="*/ 165 h 2096"/>
                      <a:gd name="T32" fmla="*/ 879 w 961"/>
                      <a:gd name="T33" fmla="*/ 172 h 2096"/>
                      <a:gd name="T34" fmla="*/ 961 w 961"/>
                      <a:gd name="T35" fmla="*/ 933 h 2096"/>
                      <a:gd name="T36" fmla="*/ 945 w 961"/>
                      <a:gd name="T37" fmla="*/ 975 h 2096"/>
                      <a:gd name="T38" fmla="*/ 914 w 961"/>
                      <a:gd name="T39" fmla="*/ 1007 h 2096"/>
                      <a:gd name="T40" fmla="*/ 870 w 961"/>
                      <a:gd name="T41" fmla="*/ 1022 h 2096"/>
                      <a:gd name="T42" fmla="*/ 858 w 961"/>
                      <a:gd name="T43" fmla="*/ 1023 h 2096"/>
                      <a:gd name="T44" fmla="*/ 811 w 961"/>
                      <a:gd name="T45" fmla="*/ 1011 h 2096"/>
                      <a:gd name="T46" fmla="*/ 775 w 961"/>
                      <a:gd name="T47" fmla="*/ 979 h 2096"/>
                      <a:gd name="T48" fmla="*/ 757 w 961"/>
                      <a:gd name="T49" fmla="*/ 932 h 2096"/>
                      <a:gd name="T50" fmla="*/ 669 w 961"/>
                      <a:gd name="T51" fmla="*/ 256 h 2096"/>
                      <a:gd name="T52" fmla="*/ 654 w 961"/>
                      <a:gd name="T53" fmla="*/ 950 h 2096"/>
                      <a:gd name="T54" fmla="*/ 736 w 961"/>
                      <a:gd name="T55" fmla="*/ 1988 h 2096"/>
                      <a:gd name="T56" fmla="*/ 720 w 961"/>
                      <a:gd name="T57" fmla="*/ 2034 h 2096"/>
                      <a:gd name="T58" fmla="*/ 690 w 961"/>
                      <a:gd name="T59" fmla="*/ 2070 h 2096"/>
                      <a:gd name="T60" fmla="*/ 648 w 961"/>
                      <a:gd name="T61" fmla="*/ 2091 h 2096"/>
                      <a:gd name="T62" fmla="*/ 618 w 961"/>
                      <a:gd name="T63" fmla="*/ 2096 h 2096"/>
                      <a:gd name="T64" fmla="*/ 587 w 961"/>
                      <a:gd name="T65" fmla="*/ 2094 h 2096"/>
                      <a:gd name="T66" fmla="*/ 540 w 961"/>
                      <a:gd name="T67" fmla="*/ 2072 h 2096"/>
                      <a:gd name="T68" fmla="*/ 506 w 961"/>
                      <a:gd name="T69" fmla="*/ 2034 h 2096"/>
                      <a:gd name="T70" fmla="*/ 491 w 961"/>
                      <a:gd name="T71" fmla="*/ 1984 h 2096"/>
                      <a:gd name="T72" fmla="*/ 393 w 961"/>
                      <a:gd name="T73" fmla="*/ 1075 h 2096"/>
                      <a:gd name="T74" fmla="*/ 342 w 961"/>
                      <a:gd name="T75" fmla="*/ 1075 h 2096"/>
                      <a:gd name="T76" fmla="*/ 245 w 961"/>
                      <a:gd name="T77" fmla="*/ 1984 h 2096"/>
                      <a:gd name="T78" fmla="*/ 229 w 961"/>
                      <a:gd name="T79" fmla="*/ 2034 h 2096"/>
                      <a:gd name="T80" fmla="*/ 196 w 961"/>
                      <a:gd name="T81" fmla="*/ 2072 h 2096"/>
                      <a:gd name="T82" fmla="*/ 149 w 961"/>
                      <a:gd name="T83" fmla="*/ 2094 h 2096"/>
                      <a:gd name="T84" fmla="*/ 117 w 961"/>
                      <a:gd name="T85" fmla="*/ 2096 h 2096"/>
                      <a:gd name="T86" fmla="*/ 88 w 961"/>
                      <a:gd name="T87" fmla="*/ 2091 h 2096"/>
                      <a:gd name="T88" fmla="*/ 46 w 961"/>
                      <a:gd name="T89" fmla="*/ 2070 h 2096"/>
                      <a:gd name="T90" fmla="*/ 15 w 961"/>
                      <a:gd name="T91" fmla="*/ 2034 h 2096"/>
                      <a:gd name="T92" fmla="*/ 0 w 961"/>
                      <a:gd name="T93" fmla="*/ 1988 h 2096"/>
                      <a:gd name="T94" fmla="*/ 62 w 961"/>
                      <a:gd name="T95" fmla="*/ 1185 h 2096"/>
                      <a:gd name="T96" fmla="*/ 120 w 961"/>
                      <a:gd name="T97" fmla="*/ 1165 h 2096"/>
                      <a:gd name="T98" fmla="*/ 168 w 961"/>
                      <a:gd name="T99" fmla="*/ 1130 h 2096"/>
                      <a:gd name="T100" fmla="*/ 210 w 961"/>
                      <a:gd name="T101" fmla="*/ 1077 h 2096"/>
                      <a:gd name="T102" fmla="*/ 235 w 961"/>
                      <a:gd name="T103" fmla="*/ 1009 h 2096"/>
                      <a:gd name="T104" fmla="*/ 238 w 961"/>
                      <a:gd name="T105" fmla="*/ 937 h 2096"/>
                      <a:gd name="T106" fmla="*/ 193 w 961"/>
                      <a:gd name="T107" fmla="*/ 17 h 2096"/>
                      <a:gd name="T108" fmla="*/ 310 w 961"/>
                      <a:gd name="T109" fmla="*/ 2 h 2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61" h="2096">
                        <a:moveTo>
                          <a:pt x="367" y="0"/>
                        </a:moveTo>
                        <a:lnTo>
                          <a:pt x="407" y="1"/>
                        </a:lnTo>
                        <a:lnTo>
                          <a:pt x="449" y="4"/>
                        </a:lnTo>
                        <a:lnTo>
                          <a:pt x="489" y="8"/>
                        </a:lnTo>
                        <a:lnTo>
                          <a:pt x="529" y="15"/>
                        </a:lnTo>
                        <a:lnTo>
                          <a:pt x="569" y="21"/>
                        </a:lnTo>
                        <a:lnTo>
                          <a:pt x="607" y="29"/>
                        </a:lnTo>
                        <a:lnTo>
                          <a:pt x="643" y="38"/>
                        </a:lnTo>
                        <a:lnTo>
                          <a:pt x="677" y="46"/>
                        </a:lnTo>
                        <a:lnTo>
                          <a:pt x="708" y="55"/>
                        </a:lnTo>
                        <a:lnTo>
                          <a:pt x="737" y="63"/>
                        </a:lnTo>
                        <a:lnTo>
                          <a:pt x="761" y="70"/>
                        </a:lnTo>
                        <a:lnTo>
                          <a:pt x="781" y="77"/>
                        </a:lnTo>
                        <a:lnTo>
                          <a:pt x="796" y="82"/>
                        </a:lnTo>
                        <a:lnTo>
                          <a:pt x="807" y="85"/>
                        </a:lnTo>
                        <a:lnTo>
                          <a:pt x="812" y="88"/>
                        </a:lnTo>
                        <a:lnTo>
                          <a:pt x="815" y="89"/>
                        </a:lnTo>
                        <a:lnTo>
                          <a:pt x="818" y="91"/>
                        </a:lnTo>
                        <a:lnTo>
                          <a:pt x="821" y="93"/>
                        </a:lnTo>
                        <a:lnTo>
                          <a:pt x="824" y="95"/>
                        </a:lnTo>
                        <a:lnTo>
                          <a:pt x="835" y="101"/>
                        </a:lnTo>
                        <a:lnTo>
                          <a:pt x="843" y="106"/>
                        </a:lnTo>
                        <a:lnTo>
                          <a:pt x="848" y="112"/>
                        </a:lnTo>
                        <a:lnTo>
                          <a:pt x="852" y="116"/>
                        </a:lnTo>
                        <a:lnTo>
                          <a:pt x="856" y="121"/>
                        </a:lnTo>
                        <a:lnTo>
                          <a:pt x="861" y="127"/>
                        </a:lnTo>
                        <a:lnTo>
                          <a:pt x="864" y="131"/>
                        </a:lnTo>
                        <a:lnTo>
                          <a:pt x="867" y="137"/>
                        </a:lnTo>
                        <a:lnTo>
                          <a:pt x="871" y="147"/>
                        </a:lnTo>
                        <a:lnTo>
                          <a:pt x="874" y="158"/>
                        </a:lnTo>
                        <a:lnTo>
                          <a:pt x="875" y="162"/>
                        </a:lnTo>
                        <a:lnTo>
                          <a:pt x="877" y="165"/>
                        </a:lnTo>
                        <a:lnTo>
                          <a:pt x="878" y="169"/>
                        </a:lnTo>
                        <a:lnTo>
                          <a:pt x="879" y="172"/>
                        </a:lnTo>
                        <a:lnTo>
                          <a:pt x="961" y="909"/>
                        </a:lnTo>
                        <a:lnTo>
                          <a:pt x="961" y="933"/>
                        </a:lnTo>
                        <a:lnTo>
                          <a:pt x="955" y="955"/>
                        </a:lnTo>
                        <a:lnTo>
                          <a:pt x="945" y="975"/>
                        </a:lnTo>
                        <a:lnTo>
                          <a:pt x="931" y="993"/>
                        </a:lnTo>
                        <a:lnTo>
                          <a:pt x="914" y="1007"/>
                        </a:lnTo>
                        <a:lnTo>
                          <a:pt x="893" y="1017"/>
                        </a:lnTo>
                        <a:lnTo>
                          <a:pt x="870" y="1022"/>
                        </a:lnTo>
                        <a:lnTo>
                          <a:pt x="865" y="1022"/>
                        </a:lnTo>
                        <a:lnTo>
                          <a:pt x="858" y="1023"/>
                        </a:lnTo>
                        <a:lnTo>
                          <a:pt x="833" y="1020"/>
                        </a:lnTo>
                        <a:lnTo>
                          <a:pt x="811" y="1011"/>
                        </a:lnTo>
                        <a:lnTo>
                          <a:pt x="791" y="997"/>
                        </a:lnTo>
                        <a:lnTo>
                          <a:pt x="775" y="979"/>
                        </a:lnTo>
                        <a:lnTo>
                          <a:pt x="763" y="957"/>
                        </a:lnTo>
                        <a:lnTo>
                          <a:pt x="757" y="932"/>
                        </a:lnTo>
                        <a:lnTo>
                          <a:pt x="682" y="260"/>
                        </a:lnTo>
                        <a:lnTo>
                          <a:pt x="669" y="256"/>
                        </a:lnTo>
                        <a:lnTo>
                          <a:pt x="654" y="252"/>
                        </a:lnTo>
                        <a:lnTo>
                          <a:pt x="654" y="950"/>
                        </a:lnTo>
                        <a:lnTo>
                          <a:pt x="736" y="1963"/>
                        </a:lnTo>
                        <a:lnTo>
                          <a:pt x="736" y="1988"/>
                        </a:lnTo>
                        <a:lnTo>
                          <a:pt x="730" y="2012"/>
                        </a:lnTo>
                        <a:lnTo>
                          <a:pt x="720" y="2034"/>
                        </a:lnTo>
                        <a:lnTo>
                          <a:pt x="706" y="2053"/>
                        </a:lnTo>
                        <a:lnTo>
                          <a:pt x="690" y="2070"/>
                        </a:lnTo>
                        <a:lnTo>
                          <a:pt x="669" y="2083"/>
                        </a:lnTo>
                        <a:lnTo>
                          <a:pt x="648" y="2091"/>
                        </a:lnTo>
                        <a:lnTo>
                          <a:pt x="623" y="2096"/>
                        </a:lnTo>
                        <a:lnTo>
                          <a:pt x="618" y="2096"/>
                        </a:lnTo>
                        <a:lnTo>
                          <a:pt x="613" y="2096"/>
                        </a:lnTo>
                        <a:lnTo>
                          <a:pt x="587" y="2094"/>
                        </a:lnTo>
                        <a:lnTo>
                          <a:pt x="562" y="2085"/>
                        </a:lnTo>
                        <a:lnTo>
                          <a:pt x="540" y="2072"/>
                        </a:lnTo>
                        <a:lnTo>
                          <a:pt x="522" y="2055"/>
                        </a:lnTo>
                        <a:lnTo>
                          <a:pt x="506" y="2034"/>
                        </a:lnTo>
                        <a:lnTo>
                          <a:pt x="496" y="2010"/>
                        </a:lnTo>
                        <a:lnTo>
                          <a:pt x="491" y="1984"/>
                        </a:lnTo>
                        <a:lnTo>
                          <a:pt x="417" y="1068"/>
                        </a:lnTo>
                        <a:lnTo>
                          <a:pt x="393" y="1075"/>
                        </a:lnTo>
                        <a:lnTo>
                          <a:pt x="367" y="1079"/>
                        </a:lnTo>
                        <a:lnTo>
                          <a:pt x="342" y="1075"/>
                        </a:lnTo>
                        <a:lnTo>
                          <a:pt x="318" y="1068"/>
                        </a:lnTo>
                        <a:lnTo>
                          <a:pt x="245" y="1984"/>
                        </a:lnTo>
                        <a:lnTo>
                          <a:pt x="239" y="2010"/>
                        </a:lnTo>
                        <a:lnTo>
                          <a:pt x="229" y="2034"/>
                        </a:lnTo>
                        <a:lnTo>
                          <a:pt x="214" y="2055"/>
                        </a:lnTo>
                        <a:lnTo>
                          <a:pt x="196" y="2072"/>
                        </a:lnTo>
                        <a:lnTo>
                          <a:pt x="174" y="2085"/>
                        </a:lnTo>
                        <a:lnTo>
                          <a:pt x="149" y="2094"/>
                        </a:lnTo>
                        <a:lnTo>
                          <a:pt x="123" y="2096"/>
                        </a:lnTo>
                        <a:lnTo>
                          <a:pt x="117" y="2096"/>
                        </a:lnTo>
                        <a:lnTo>
                          <a:pt x="112" y="2096"/>
                        </a:lnTo>
                        <a:lnTo>
                          <a:pt x="88" y="2091"/>
                        </a:lnTo>
                        <a:lnTo>
                          <a:pt x="65" y="2083"/>
                        </a:lnTo>
                        <a:lnTo>
                          <a:pt x="46" y="2070"/>
                        </a:lnTo>
                        <a:lnTo>
                          <a:pt x="28" y="2053"/>
                        </a:lnTo>
                        <a:lnTo>
                          <a:pt x="15" y="2034"/>
                        </a:lnTo>
                        <a:lnTo>
                          <a:pt x="5" y="2012"/>
                        </a:lnTo>
                        <a:lnTo>
                          <a:pt x="0" y="1988"/>
                        </a:lnTo>
                        <a:lnTo>
                          <a:pt x="0" y="1963"/>
                        </a:lnTo>
                        <a:lnTo>
                          <a:pt x="62" y="1185"/>
                        </a:lnTo>
                        <a:lnTo>
                          <a:pt x="91" y="1177"/>
                        </a:lnTo>
                        <a:lnTo>
                          <a:pt x="120" y="1165"/>
                        </a:lnTo>
                        <a:lnTo>
                          <a:pt x="145" y="1148"/>
                        </a:lnTo>
                        <a:lnTo>
                          <a:pt x="168" y="1130"/>
                        </a:lnTo>
                        <a:lnTo>
                          <a:pt x="189" y="1107"/>
                        </a:lnTo>
                        <a:lnTo>
                          <a:pt x="210" y="1077"/>
                        </a:lnTo>
                        <a:lnTo>
                          <a:pt x="225" y="1044"/>
                        </a:lnTo>
                        <a:lnTo>
                          <a:pt x="235" y="1009"/>
                        </a:lnTo>
                        <a:lnTo>
                          <a:pt x="239" y="973"/>
                        </a:lnTo>
                        <a:lnTo>
                          <a:pt x="238" y="937"/>
                        </a:lnTo>
                        <a:lnTo>
                          <a:pt x="137" y="28"/>
                        </a:lnTo>
                        <a:lnTo>
                          <a:pt x="193" y="17"/>
                        </a:lnTo>
                        <a:lnTo>
                          <a:pt x="251" y="8"/>
                        </a:lnTo>
                        <a:lnTo>
                          <a:pt x="310" y="2"/>
                        </a:lnTo>
                        <a:lnTo>
                          <a:pt x="3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p:cNvSpPr>
                  <p:nvPr/>
                </p:nvSpPr>
                <p:spPr bwMode="auto">
                  <a:xfrm>
                    <a:off x="2135" y="491"/>
                    <a:ext cx="59" cy="64"/>
                  </a:xfrm>
                  <a:custGeom>
                    <a:avLst/>
                    <a:gdLst>
                      <a:gd name="T0" fmla="*/ 325 w 649"/>
                      <a:gd name="T1" fmla="*/ 0 h 709"/>
                      <a:gd name="T2" fmla="*/ 368 w 649"/>
                      <a:gd name="T3" fmla="*/ 2 h 709"/>
                      <a:gd name="T4" fmla="*/ 411 w 649"/>
                      <a:gd name="T5" fmla="*/ 11 h 709"/>
                      <a:gd name="T6" fmla="*/ 451 w 649"/>
                      <a:gd name="T7" fmla="*/ 25 h 709"/>
                      <a:gd name="T8" fmla="*/ 488 w 649"/>
                      <a:gd name="T9" fmla="*/ 43 h 709"/>
                      <a:gd name="T10" fmla="*/ 523 w 649"/>
                      <a:gd name="T11" fmla="*/ 67 h 709"/>
                      <a:gd name="T12" fmla="*/ 553 w 649"/>
                      <a:gd name="T13" fmla="*/ 94 h 709"/>
                      <a:gd name="T14" fmla="*/ 580 w 649"/>
                      <a:gd name="T15" fmla="*/ 126 h 709"/>
                      <a:gd name="T16" fmla="*/ 604 w 649"/>
                      <a:gd name="T17" fmla="*/ 160 h 709"/>
                      <a:gd name="T18" fmla="*/ 623 w 649"/>
                      <a:gd name="T19" fmla="*/ 198 h 709"/>
                      <a:gd name="T20" fmla="*/ 637 w 649"/>
                      <a:gd name="T21" fmla="*/ 237 h 709"/>
                      <a:gd name="T22" fmla="*/ 645 w 649"/>
                      <a:gd name="T23" fmla="*/ 279 h 709"/>
                      <a:gd name="T24" fmla="*/ 649 w 649"/>
                      <a:gd name="T25" fmla="*/ 324 h 709"/>
                      <a:gd name="T26" fmla="*/ 645 w 649"/>
                      <a:gd name="T27" fmla="*/ 365 h 709"/>
                      <a:gd name="T28" fmla="*/ 638 w 649"/>
                      <a:gd name="T29" fmla="*/ 407 h 709"/>
                      <a:gd name="T30" fmla="*/ 627 w 649"/>
                      <a:gd name="T31" fmla="*/ 449 h 709"/>
                      <a:gd name="T32" fmla="*/ 611 w 649"/>
                      <a:gd name="T33" fmla="*/ 490 h 709"/>
                      <a:gd name="T34" fmla="*/ 590 w 649"/>
                      <a:gd name="T35" fmla="*/ 529 h 709"/>
                      <a:gd name="T36" fmla="*/ 566 w 649"/>
                      <a:gd name="T37" fmla="*/ 566 h 709"/>
                      <a:gd name="T38" fmla="*/ 539 w 649"/>
                      <a:gd name="T39" fmla="*/ 600 h 709"/>
                      <a:gd name="T40" fmla="*/ 510 w 649"/>
                      <a:gd name="T41" fmla="*/ 631 h 709"/>
                      <a:gd name="T42" fmla="*/ 477 w 649"/>
                      <a:gd name="T43" fmla="*/ 657 h 709"/>
                      <a:gd name="T44" fmla="*/ 441 w 649"/>
                      <a:gd name="T45" fmla="*/ 679 h 709"/>
                      <a:gd name="T46" fmla="*/ 404 w 649"/>
                      <a:gd name="T47" fmla="*/ 695 h 709"/>
                      <a:gd name="T48" fmla="*/ 365 w 649"/>
                      <a:gd name="T49" fmla="*/ 706 h 709"/>
                      <a:gd name="T50" fmla="*/ 325 w 649"/>
                      <a:gd name="T51" fmla="*/ 709 h 709"/>
                      <a:gd name="T52" fmla="*/ 284 w 649"/>
                      <a:gd name="T53" fmla="*/ 706 h 709"/>
                      <a:gd name="T54" fmla="*/ 244 w 649"/>
                      <a:gd name="T55" fmla="*/ 695 h 709"/>
                      <a:gd name="T56" fmla="*/ 207 w 649"/>
                      <a:gd name="T57" fmla="*/ 679 h 709"/>
                      <a:gd name="T58" fmla="*/ 172 w 649"/>
                      <a:gd name="T59" fmla="*/ 657 h 709"/>
                      <a:gd name="T60" fmla="*/ 139 w 649"/>
                      <a:gd name="T61" fmla="*/ 631 h 709"/>
                      <a:gd name="T62" fmla="*/ 110 w 649"/>
                      <a:gd name="T63" fmla="*/ 600 h 709"/>
                      <a:gd name="T64" fmla="*/ 83 w 649"/>
                      <a:gd name="T65" fmla="*/ 566 h 709"/>
                      <a:gd name="T66" fmla="*/ 59 w 649"/>
                      <a:gd name="T67" fmla="*/ 529 h 709"/>
                      <a:gd name="T68" fmla="*/ 38 w 649"/>
                      <a:gd name="T69" fmla="*/ 490 h 709"/>
                      <a:gd name="T70" fmla="*/ 22 w 649"/>
                      <a:gd name="T71" fmla="*/ 449 h 709"/>
                      <a:gd name="T72" fmla="*/ 10 w 649"/>
                      <a:gd name="T73" fmla="*/ 407 h 709"/>
                      <a:gd name="T74" fmla="*/ 3 w 649"/>
                      <a:gd name="T75" fmla="*/ 365 h 709"/>
                      <a:gd name="T76" fmla="*/ 0 w 649"/>
                      <a:gd name="T77" fmla="*/ 324 h 709"/>
                      <a:gd name="T78" fmla="*/ 3 w 649"/>
                      <a:gd name="T79" fmla="*/ 279 h 709"/>
                      <a:gd name="T80" fmla="*/ 12 w 649"/>
                      <a:gd name="T81" fmla="*/ 237 h 709"/>
                      <a:gd name="T82" fmla="*/ 26 w 649"/>
                      <a:gd name="T83" fmla="*/ 198 h 709"/>
                      <a:gd name="T84" fmla="*/ 44 w 649"/>
                      <a:gd name="T85" fmla="*/ 160 h 709"/>
                      <a:gd name="T86" fmla="*/ 68 w 649"/>
                      <a:gd name="T87" fmla="*/ 126 h 709"/>
                      <a:gd name="T88" fmla="*/ 96 w 649"/>
                      <a:gd name="T89" fmla="*/ 94 h 709"/>
                      <a:gd name="T90" fmla="*/ 126 w 649"/>
                      <a:gd name="T91" fmla="*/ 67 h 709"/>
                      <a:gd name="T92" fmla="*/ 161 w 649"/>
                      <a:gd name="T93" fmla="*/ 43 h 709"/>
                      <a:gd name="T94" fmla="*/ 199 w 649"/>
                      <a:gd name="T95" fmla="*/ 25 h 709"/>
                      <a:gd name="T96" fmla="*/ 238 w 649"/>
                      <a:gd name="T97" fmla="*/ 11 h 709"/>
                      <a:gd name="T98" fmla="*/ 280 w 649"/>
                      <a:gd name="T99" fmla="*/ 2 h 709"/>
                      <a:gd name="T100" fmla="*/ 325 w 649"/>
                      <a:gd name="T101"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9" h="709">
                        <a:moveTo>
                          <a:pt x="325" y="0"/>
                        </a:moveTo>
                        <a:lnTo>
                          <a:pt x="368" y="2"/>
                        </a:lnTo>
                        <a:lnTo>
                          <a:pt x="411" y="11"/>
                        </a:lnTo>
                        <a:lnTo>
                          <a:pt x="451" y="25"/>
                        </a:lnTo>
                        <a:lnTo>
                          <a:pt x="488" y="43"/>
                        </a:lnTo>
                        <a:lnTo>
                          <a:pt x="523" y="67"/>
                        </a:lnTo>
                        <a:lnTo>
                          <a:pt x="553" y="94"/>
                        </a:lnTo>
                        <a:lnTo>
                          <a:pt x="580" y="126"/>
                        </a:lnTo>
                        <a:lnTo>
                          <a:pt x="604" y="160"/>
                        </a:lnTo>
                        <a:lnTo>
                          <a:pt x="623" y="198"/>
                        </a:lnTo>
                        <a:lnTo>
                          <a:pt x="637" y="237"/>
                        </a:lnTo>
                        <a:lnTo>
                          <a:pt x="645" y="279"/>
                        </a:lnTo>
                        <a:lnTo>
                          <a:pt x="649" y="324"/>
                        </a:lnTo>
                        <a:lnTo>
                          <a:pt x="645" y="365"/>
                        </a:lnTo>
                        <a:lnTo>
                          <a:pt x="638" y="407"/>
                        </a:lnTo>
                        <a:lnTo>
                          <a:pt x="627" y="449"/>
                        </a:lnTo>
                        <a:lnTo>
                          <a:pt x="611" y="490"/>
                        </a:lnTo>
                        <a:lnTo>
                          <a:pt x="590" y="529"/>
                        </a:lnTo>
                        <a:lnTo>
                          <a:pt x="566" y="566"/>
                        </a:lnTo>
                        <a:lnTo>
                          <a:pt x="539" y="600"/>
                        </a:lnTo>
                        <a:lnTo>
                          <a:pt x="510" y="631"/>
                        </a:lnTo>
                        <a:lnTo>
                          <a:pt x="477" y="657"/>
                        </a:lnTo>
                        <a:lnTo>
                          <a:pt x="441" y="679"/>
                        </a:lnTo>
                        <a:lnTo>
                          <a:pt x="404" y="695"/>
                        </a:lnTo>
                        <a:lnTo>
                          <a:pt x="365" y="706"/>
                        </a:lnTo>
                        <a:lnTo>
                          <a:pt x="325" y="709"/>
                        </a:lnTo>
                        <a:lnTo>
                          <a:pt x="284" y="706"/>
                        </a:lnTo>
                        <a:lnTo>
                          <a:pt x="244" y="695"/>
                        </a:lnTo>
                        <a:lnTo>
                          <a:pt x="207" y="679"/>
                        </a:lnTo>
                        <a:lnTo>
                          <a:pt x="172" y="657"/>
                        </a:lnTo>
                        <a:lnTo>
                          <a:pt x="139" y="631"/>
                        </a:lnTo>
                        <a:lnTo>
                          <a:pt x="110" y="600"/>
                        </a:lnTo>
                        <a:lnTo>
                          <a:pt x="83" y="566"/>
                        </a:lnTo>
                        <a:lnTo>
                          <a:pt x="59" y="529"/>
                        </a:lnTo>
                        <a:lnTo>
                          <a:pt x="38" y="490"/>
                        </a:lnTo>
                        <a:lnTo>
                          <a:pt x="22" y="449"/>
                        </a:lnTo>
                        <a:lnTo>
                          <a:pt x="10" y="407"/>
                        </a:lnTo>
                        <a:lnTo>
                          <a:pt x="3" y="365"/>
                        </a:lnTo>
                        <a:lnTo>
                          <a:pt x="0" y="324"/>
                        </a:lnTo>
                        <a:lnTo>
                          <a:pt x="3" y="279"/>
                        </a:lnTo>
                        <a:lnTo>
                          <a:pt x="12" y="237"/>
                        </a:lnTo>
                        <a:lnTo>
                          <a:pt x="26" y="198"/>
                        </a:lnTo>
                        <a:lnTo>
                          <a:pt x="44" y="160"/>
                        </a:lnTo>
                        <a:lnTo>
                          <a:pt x="68" y="126"/>
                        </a:lnTo>
                        <a:lnTo>
                          <a:pt x="96" y="94"/>
                        </a:lnTo>
                        <a:lnTo>
                          <a:pt x="126" y="67"/>
                        </a:lnTo>
                        <a:lnTo>
                          <a:pt x="161" y="43"/>
                        </a:lnTo>
                        <a:lnTo>
                          <a:pt x="199" y="25"/>
                        </a:lnTo>
                        <a:lnTo>
                          <a:pt x="238" y="11"/>
                        </a:lnTo>
                        <a:lnTo>
                          <a:pt x="280" y="2"/>
                        </a:lnTo>
                        <a:lnTo>
                          <a:pt x="3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32"/>
                  <p:cNvSpPr>
                    <a:spLocks/>
                  </p:cNvSpPr>
                  <p:nvPr/>
                </p:nvSpPr>
                <p:spPr bwMode="auto">
                  <a:xfrm>
                    <a:off x="2097" y="558"/>
                    <a:ext cx="135" cy="238"/>
                  </a:xfrm>
                  <a:custGeom>
                    <a:avLst/>
                    <a:gdLst>
                      <a:gd name="T0" fmla="*/ 881 w 1484"/>
                      <a:gd name="T1" fmla="*/ 8 h 2623"/>
                      <a:gd name="T2" fmla="*/ 1011 w 1484"/>
                      <a:gd name="T3" fmla="*/ 30 h 2623"/>
                      <a:gd name="T4" fmla="*/ 1129 w 1484"/>
                      <a:gd name="T5" fmla="*/ 57 h 2623"/>
                      <a:gd name="T6" fmla="*/ 1222 w 1484"/>
                      <a:gd name="T7" fmla="*/ 84 h 2623"/>
                      <a:gd name="T8" fmla="*/ 1282 w 1484"/>
                      <a:gd name="T9" fmla="*/ 104 h 2623"/>
                      <a:gd name="T10" fmla="*/ 1301 w 1484"/>
                      <a:gd name="T11" fmla="*/ 110 h 2623"/>
                      <a:gd name="T12" fmla="*/ 1312 w 1484"/>
                      <a:gd name="T13" fmla="*/ 118 h 2623"/>
                      <a:gd name="T14" fmla="*/ 1345 w 1484"/>
                      <a:gd name="T15" fmla="*/ 142 h 2623"/>
                      <a:gd name="T16" fmla="*/ 1367 w 1484"/>
                      <a:gd name="T17" fmla="*/ 171 h 2623"/>
                      <a:gd name="T18" fmla="*/ 1379 w 1484"/>
                      <a:gd name="T19" fmla="*/ 206 h 2623"/>
                      <a:gd name="T20" fmla="*/ 1484 w 1484"/>
                      <a:gd name="T21" fmla="*/ 1163 h 2623"/>
                      <a:gd name="T22" fmla="*/ 1456 w 1484"/>
                      <a:gd name="T23" fmla="*/ 1232 h 2623"/>
                      <a:gd name="T24" fmla="*/ 1396 w 1484"/>
                      <a:gd name="T25" fmla="*/ 1273 h 2623"/>
                      <a:gd name="T26" fmla="*/ 1356 w 1484"/>
                      <a:gd name="T27" fmla="*/ 1280 h 2623"/>
                      <a:gd name="T28" fmla="*/ 1281 w 1484"/>
                      <a:gd name="T29" fmla="*/ 1256 h 2623"/>
                      <a:gd name="T30" fmla="*/ 1235 w 1484"/>
                      <a:gd name="T31" fmla="*/ 1193 h 2623"/>
                      <a:gd name="T32" fmla="*/ 1119 w 1484"/>
                      <a:gd name="T33" fmla="*/ 321 h 2623"/>
                      <a:gd name="T34" fmla="*/ 1203 w 1484"/>
                      <a:gd name="T35" fmla="*/ 2457 h 2623"/>
                      <a:gd name="T36" fmla="*/ 1183 w 1484"/>
                      <a:gd name="T37" fmla="*/ 2545 h 2623"/>
                      <a:gd name="T38" fmla="*/ 1120 w 1484"/>
                      <a:gd name="T39" fmla="*/ 2605 h 2623"/>
                      <a:gd name="T40" fmla="*/ 1055 w 1484"/>
                      <a:gd name="T41" fmla="*/ 2623 h 2623"/>
                      <a:gd name="T42" fmla="*/ 993 w 1484"/>
                      <a:gd name="T43" fmla="*/ 2612 h 2623"/>
                      <a:gd name="T44" fmla="*/ 927 w 1484"/>
                      <a:gd name="T45" fmla="*/ 2562 h 2623"/>
                      <a:gd name="T46" fmla="*/ 896 w 1484"/>
                      <a:gd name="T47" fmla="*/ 2482 h 2623"/>
                      <a:gd name="T48" fmla="*/ 764 w 1484"/>
                      <a:gd name="T49" fmla="*/ 1348 h 2623"/>
                      <a:gd name="T50" fmla="*/ 699 w 1484"/>
                      <a:gd name="T51" fmla="*/ 1344 h 2623"/>
                      <a:gd name="T52" fmla="*/ 582 w 1484"/>
                      <a:gd name="T53" fmla="*/ 2511 h 2623"/>
                      <a:gd name="T54" fmla="*/ 539 w 1484"/>
                      <a:gd name="T55" fmla="*/ 2583 h 2623"/>
                      <a:gd name="T56" fmla="*/ 464 w 1484"/>
                      <a:gd name="T57" fmla="*/ 2620 h 2623"/>
                      <a:gd name="T58" fmla="*/ 421 w 1484"/>
                      <a:gd name="T59" fmla="*/ 2623 h 2623"/>
                      <a:gd name="T60" fmla="*/ 339 w 1484"/>
                      <a:gd name="T61" fmla="*/ 2589 h 2623"/>
                      <a:gd name="T62" fmla="*/ 289 w 1484"/>
                      <a:gd name="T63" fmla="*/ 2517 h 2623"/>
                      <a:gd name="T64" fmla="*/ 383 w 1484"/>
                      <a:gd name="T65" fmla="*/ 1189 h 2623"/>
                      <a:gd name="T66" fmla="*/ 254 w 1484"/>
                      <a:gd name="T67" fmla="*/ 1166 h 2623"/>
                      <a:gd name="T68" fmla="*/ 221 w 1484"/>
                      <a:gd name="T69" fmla="*/ 1238 h 2623"/>
                      <a:gd name="T70" fmla="*/ 154 w 1484"/>
                      <a:gd name="T71" fmla="*/ 1276 h 2623"/>
                      <a:gd name="T72" fmla="*/ 113 w 1484"/>
                      <a:gd name="T73" fmla="*/ 1279 h 2623"/>
                      <a:gd name="T74" fmla="*/ 44 w 1484"/>
                      <a:gd name="T75" fmla="*/ 1249 h 2623"/>
                      <a:gd name="T76" fmla="*/ 4 w 1484"/>
                      <a:gd name="T77" fmla="*/ 1188 h 2623"/>
                      <a:gd name="T78" fmla="*/ 102 w 1484"/>
                      <a:gd name="T79" fmla="*/ 215 h 2623"/>
                      <a:gd name="T80" fmla="*/ 112 w 1484"/>
                      <a:gd name="T81" fmla="*/ 184 h 2623"/>
                      <a:gd name="T82" fmla="*/ 133 w 1484"/>
                      <a:gd name="T83" fmla="*/ 147 h 2623"/>
                      <a:gd name="T84" fmla="*/ 144 w 1484"/>
                      <a:gd name="T85" fmla="*/ 133 h 2623"/>
                      <a:gd name="T86" fmla="*/ 181 w 1484"/>
                      <a:gd name="T87" fmla="*/ 111 h 2623"/>
                      <a:gd name="T88" fmla="*/ 187 w 1484"/>
                      <a:gd name="T89" fmla="*/ 108 h 2623"/>
                      <a:gd name="T90" fmla="*/ 192 w 1484"/>
                      <a:gd name="T91" fmla="*/ 107 h 2623"/>
                      <a:gd name="T92" fmla="*/ 230 w 1484"/>
                      <a:gd name="T93" fmla="*/ 94 h 2623"/>
                      <a:gd name="T94" fmla="*/ 321 w 1484"/>
                      <a:gd name="T95" fmla="*/ 67 h 2623"/>
                      <a:gd name="T96" fmla="*/ 447 w 1484"/>
                      <a:gd name="T97" fmla="*/ 35 h 2623"/>
                      <a:gd name="T98" fmla="*/ 592 w 1484"/>
                      <a:gd name="T99" fmla="*/ 10 h 2623"/>
                      <a:gd name="T100" fmla="*/ 724 w 1484"/>
                      <a:gd name="T101" fmla="*/ 66 h 2623"/>
                      <a:gd name="T102" fmla="*/ 742 w 1484"/>
                      <a:gd name="T103" fmla="*/ 916 h 2623"/>
                      <a:gd name="T104" fmla="*/ 758 w 1484"/>
                      <a:gd name="T105" fmla="*/ 65 h 2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4" h="2623">
                        <a:moveTo>
                          <a:pt x="791" y="0"/>
                        </a:moveTo>
                        <a:lnTo>
                          <a:pt x="835" y="3"/>
                        </a:lnTo>
                        <a:lnTo>
                          <a:pt x="881" y="8"/>
                        </a:lnTo>
                        <a:lnTo>
                          <a:pt x="924" y="14"/>
                        </a:lnTo>
                        <a:lnTo>
                          <a:pt x="969" y="21"/>
                        </a:lnTo>
                        <a:lnTo>
                          <a:pt x="1011" y="30"/>
                        </a:lnTo>
                        <a:lnTo>
                          <a:pt x="1053" y="39"/>
                        </a:lnTo>
                        <a:lnTo>
                          <a:pt x="1092" y="48"/>
                        </a:lnTo>
                        <a:lnTo>
                          <a:pt x="1129" y="57"/>
                        </a:lnTo>
                        <a:lnTo>
                          <a:pt x="1163" y="67"/>
                        </a:lnTo>
                        <a:lnTo>
                          <a:pt x="1195" y="76"/>
                        </a:lnTo>
                        <a:lnTo>
                          <a:pt x="1222" y="84"/>
                        </a:lnTo>
                        <a:lnTo>
                          <a:pt x="1247" y="92"/>
                        </a:lnTo>
                        <a:lnTo>
                          <a:pt x="1267" y="98"/>
                        </a:lnTo>
                        <a:lnTo>
                          <a:pt x="1282" y="104"/>
                        </a:lnTo>
                        <a:lnTo>
                          <a:pt x="1293" y="107"/>
                        </a:lnTo>
                        <a:lnTo>
                          <a:pt x="1297" y="109"/>
                        </a:lnTo>
                        <a:lnTo>
                          <a:pt x="1301" y="110"/>
                        </a:lnTo>
                        <a:lnTo>
                          <a:pt x="1305" y="114"/>
                        </a:lnTo>
                        <a:lnTo>
                          <a:pt x="1309" y="116"/>
                        </a:lnTo>
                        <a:lnTo>
                          <a:pt x="1312" y="118"/>
                        </a:lnTo>
                        <a:lnTo>
                          <a:pt x="1325" y="125"/>
                        </a:lnTo>
                        <a:lnTo>
                          <a:pt x="1337" y="133"/>
                        </a:lnTo>
                        <a:lnTo>
                          <a:pt x="1345" y="142"/>
                        </a:lnTo>
                        <a:lnTo>
                          <a:pt x="1352" y="152"/>
                        </a:lnTo>
                        <a:lnTo>
                          <a:pt x="1360" y="161"/>
                        </a:lnTo>
                        <a:lnTo>
                          <a:pt x="1367" y="171"/>
                        </a:lnTo>
                        <a:lnTo>
                          <a:pt x="1372" y="184"/>
                        </a:lnTo>
                        <a:lnTo>
                          <a:pt x="1375" y="197"/>
                        </a:lnTo>
                        <a:lnTo>
                          <a:pt x="1379" y="206"/>
                        </a:lnTo>
                        <a:lnTo>
                          <a:pt x="1381" y="215"/>
                        </a:lnTo>
                        <a:lnTo>
                          <a:pt x="1483" y="1137"/>
                        </a:lnTo>
                        <a:lnTo>
                          <a:pt x="1484" y="1163"/>
                        </a:lnTo>
                        <a:lnTo>
                          <a:pt x="1479" y="1188"/>
                        </a:lnTo>
                        <a:lnTo>
                          <a:pt x="1470" y="1211"/>
                        </a:lnTo>
                        <a:lnTo>
                          <a:pt x="1456" y="1232"/>
                        </a:lnTo>
                        <a:lnTo>
                          <a:pt x="1439" y="1249"/>
                        </a:lnTo>
                        <a:lnTo>
                          <a:pt x="1419" y="1263"/>
                        </a:lnTo>
                        <a:lnTo>
                          <a:pt x="1396" y="1273"/>
                        </a:lnTo>
                        <a:lnTo>
                          <a:pt x="1370" y="1279"/>
                        </a:lnTo>
                        <a:lnTo>
                          <a:pt x="1363" y="1280"/>
                        </a:lnTo>
                        <a:lnTo>
                          <a:pt x="1356" y="1280"/>
                        </a:lnTo>
                        <a:lnTo>
                          <a:pt x="1329" y="1276"/>
                        </a:lnTo>
                        <a:lnTo>
                          <a:pt x="1304" y="1269"/>
                        </a:lnTo>
                        <a:lnTo>
                          <a:pt x="1281" y="1256"/>
                        </a:lnTo>
                        <a:lnTo>
                          <a:pt x="1261" y="1238"/>
                        </a:lnTo>
                        <a:lnTo>
                          <a:pt x="1246" y="1217"/>
                        </a:lnTo>
                        <a:lnTo>
                          <a:pt x="1235" y="1193"/>
                        </a:lnTo>
                        <a:lnTo>
                          <a:pt x="1229" y="1166"/>
                        </a:lnTo>
                        <a:lnTo>
                          <a:pt x="1135" y="326"/>
                        </a:lnTo>
                        <a:lnTo>
                          <a:pt x="1119" y="321"/>
                        </a:lnTo>
                        <a:lnTo>
                          <a:pt x="1100" y="316"/>
                        </a:lnTo>
                        <a:lnTo>
                          <a:pt x="1100" y="1189"/>
                        </a:lnTo>
                        <a:lnTo>
                          <a:pt x="1203" y="2457"/>
                        </a:lnTo>
                        <a:lnTo>
                          <a:pt x="1201" y="2488"/>
                        </a:lnTo>
                        <a:lnTo>
                          <a:pt x="1195" y="2517"/>
                        </a:lnTo>
                        <a:lnTo>
                          <a:pt x="1183" y="2545"/>
                        </a:lnTo>
                        <a:lnTo>
                          <a:pt x="1166" y="2568"/>
                        </a:lnTo>
                        <a:lnTo>
                          <a:pt x="1145" y="2589"/>
                        </a:lnTo>
                        <a:lnTo>
                          <a:pt x="1120" y="2605"/>
                        </a:lnTo>
                        <a:lnTo>
                          <a:pt x="1092" y="2616"/>
                        </a:lnTo>
                        <a:lnTo>
                          <a:pt x="1061" y="2623"/>
                        </a:lnTo>
                        <a:lnTo>
                          <a:pt x="1055" y="2623"/>
                        </a:lnTo>
                        <a:lnTo>
                          <a:pt x="1048" y="2623"/>
                        </a:lnTo>
                        <a:lnTo>
                          <a:pt x="1020" y="2620"/>
                        </a:lnTo>
                        <a:lnTo>
                          <a:pt x="993" y="2612"/>
                        </a:lnTo>
                        <a:lnTo>
                          <a:pt x="967" y="2599"/>
                        </a:lnTo>
                        <a:lnTo>
                          <a:pt x="945" y="2583"/>
                        </a:lnTo>
                        <a:lnTo>
                          <a:pt x="927" y="2562"/>
                        </a:lnTo>
                        <a:lnTo>
                          <a:pt x="911" y="2538"/>
                        </a:lnTo>
                        <a:lnTo>
                          <a:pt x="900" y="2511"/>
                        </a:lnTo>
                        <a:lnTo>
                          <a:pt x="896" y="2482"/>
                        </a:lnTo>
                        <a:lnTo>
                          <a:pt x="804" y="1336"/>
                        </a:lnTo>
                        <a:lnTo>
                          <a:pt x="784" y="1344"/>
                        </a:lnTo>
                        <a:lnTo>
                          <a:pt x="764" y="1348"/>
                        </a:lnTo>
                        <a:lnTo>
                          <a:pt x="742" y="1349"/>
                        </a:lnTo>
                        <a:lnTo>
                          <a:pt x="720" y="1348"/>
                        </a:lnTo>
                        <a:lnTo>
                          <a:pt x="699" y="1344"/>
                        </a:lnTo>
                        <a:lnTo>
                          <a:pt x="680" y="1336"/>
                        </a:lnTo>
                        <a:lnTo>
                          <a:pt x="588" y="2482"/>
                        </a:lnTo>
                        <a:lnTo>
                          <a:pt x="582" y="2511"/>
                        </a:lnTo>
                        <a:lnTo>
                          <a:pt x="572" y="2538"/>
                        </a:lnTo>
                        <a:lnTo>
                          <a:pt x="557" y="2562"/>
                        </a:lnTo>
                        <a:lnTo>
                          <a:pt x="539" y="2583"/>
                        </a:lnTo>
                        <a:lnTo>
                          <a:pt x="516" y="2599"/>
                        </a:lnTo>
                        <a:lnTo>
                          <a:pt x="491" y="2612"/>
                        </a:lnTo>
                        <a:lnTo>
                          <a:pt x="464" y="2620"/>
                        </a:lnTo>
                        <a:lnTo>
                          <a:pt x="434" y="2623"/>
                        </a:lnTo>
                        <a:lnTo>
                          <a:pt x="428" y="2623"/>
                        </a:lnTo>
                        <a:lnTo>
                          <a:pt x="421" y="2623"/>
                        </a:lnTo>
                        <a:lnTo>
                          <a:pt x="391" y="2616"/>
                        </a:lnTo>
                        <a:lnTo>
                          <a:pt x="364" y="2605"/>
                        </a:lnTo>
                        <a:lnTo>
                          <a:pt x="339" y="2589"/>
                        </a:lnTo>
                        <a:lnTo>
                          <a:pt x="317" y="2568"/>
                        </a:lnTo>
                        <a:lnTo>
                          <a:pt x="301" y="2545"/>
                        </a:lnTo>
                        <a:lnTo>
                          <a:pt x="289" y="2517"/>
                        </a:lnTo>
                        <a:lnTo>
                          <a:pt x="281" y="2488"/>
                        </a:lnTo>
                        <a:lnTo>
                          <a:pt x="281" y="2457"/>
                        </a:lnTo>
                        <a:lnTo>
                          <a:pt x="383" y="1189"/>
                        </a:lnTo>
                        <a:lnTo>
                          <a:pt x="383" y="316"/>
                        </a:lnTo>
                        <a:lnTo>
                          <a:pt x="347" y="326"/>
                        </a:lnTo>
                        <a:lnTo>
                          <a:pt x="254" y="1166"/>
                        </a:lnTo>
                        <a:lnTo>
                          <a:pt x="249" y="1193"/>
                        </a:lnTo>
                        <a:lnTo>
                          <a:pt x="237" y="1217"/>
                        </a:lnTo>
                        <a:lnTo>
                          <a:pt x="221" y="1238"/>
                        </a:lnTo>
                        <a:lnTo>
                          <a:pt x="202" y="1256"/>
                        </a:lnTo>
                        <a:lnTo>
                          <a:pt x="179" y="1269"/>
                        </a:lnTo>
                        <a:lnTo>
                          <a:pt x="154" y="1276"/>
                        </a:lnTo>
                        <a:lnTo>
                          <a:pt x="127" y="1280"/>
                        </a:lnTo>
                        <a:lnTo>
                          <a:pt x="119" y="1280"/>
                        </a:lnTo>
                        <a:lnTo>
                          <a:pt x="113" y="1279"/>
                        </a:lnTo>
                        <a:lnTo>
                          <a:pt x="88" y="1273"/>
                        </a:lnTo>
                        <a:lnTo>
                          <a:pt x="64" y="1263"/>
                        </a:lnTo>
                        <a:lnTo>
                          <a:pt x="44" y="1249"/>
                        </a:lnTo>
                        <a:lnTo>
                          <a:pt x="27" y="1232"/>
                        </a:lnTo>
                        <a:lnTo>
                          <a:pt x="13" y="1211"/>
                        </a:lnTo>
                        <a:lnTo>
                          <a:pt x="4" y="1188"/>
                        </a:lnTo>
                        <a:lnTo>
                          <a:pt x="0" y="1163"/>
                        </a:lnTo>
                        <a:lnTo>
                          <a:pt x="0" y="1137"/>
                        </a:lnTo>
                        <a:lnTo>
                          <a:pt x="102" y="215"/>
                        </a:lnTo>
                        <a:lnTo>
                          <a:pt x="104" y="206"/>
                        </a:lnTo>
                        <a:lnTo>
                          <a:pt x="107" y="197"/>
                        </a:lnTo>
                        <a:lnTo>
                          <a:pt x="112" y="184"/>
                        </a:lnTo>
                        <a:lnTo>
                          <a:pt x="116" y="171"/>
                        </a:lnTo>
                        <a:lnTo>
                          <a:pt x="124" y="159"/>
                        </a:lnTo>
                        <a:lnTo>
                          <a:pt x="133" y="147"/>
                        </a:lnTo>
                        <a:lnTo>
                          <a:pt x="137" y="143"/>
                        </a:lnTo>
                        <a:lnTo>
                          <a:pt x="141" y="138"/>
                        </a:lnTo>
                        <a:lnTo>
                          <a:pt x="144" y="133"/>
                        </a:lnTo>
                        <a:lnTo>
                          <a:pt x="161" y="122"/>
                        </a:lnTo>
                        <a:lnTo>
                          <a:pt x="179" y="113"/>
                        </a:lnTo>
                        <a:lnTo>
                          <a:pt x="181" y="111"/>
                        </a:lnTo>
                        <a:lnTo>
                          <a:pt x="183" y="110"/>
                        </a:lnTo>
                        <a:lnTo>
                          <a:pt x="185" y="109"/>
                        </a:lnTo>
                        <a:lnTo>
                          <a:pt x="187" y="108"/>
                        </a:lnTo>
                        <a:lnTo>
                          <a:pt x="188" y="108"/>
                        </a:lnTo>
                        <a:lnTo>
                          <a:pt x="189" y="108"/>
                        </a:lnTo>
                        <a:lnTo>
                          <a:pt x="192" y="107"/>
                        </a:lnTo>
                        <a:lnTo>
                          <a:pt x="195" y="105"/>
                        </a:lnTo>
                        <a:lnTo>
                          <a:pt x="209" y="101"/>
                        </a:lnTo>
                        <a:lnTo>
                          <a:pt x="230" y="94"/>
                        </a:lnTo>
                        <a:lnTo>
                          <a:pt x="255" y="85"/>
                        </a:lnTo>
                        <a:lnTo>
                          <a:pt x="287" y="77"/>
                        </a:lnTo>
                        <a:lnTo>
                          <a:pt x="321" y="67"/>
                        </a:lnTo>
                        <a:lnTo>
                          <a:pt x="360" y="56"/>
                        </a:lnTo>
                        <a:lnTo>
                          <a:pt x="403" y="46"/>
                        </a:lnTo>
                        <a:lnTo>
                          <a:pt x="447" y="35"/>
                        </a:lnTo>
                        <a:lnTo>
                          <a:pt x="494" y="26"/>
                        </a:lnTo>
                        <a:lnTo>
                          <a:pt x="543" y="17"/>
                        </a:lnTo>
                        <a:lnTo>
                          <a:pt x="592" y="10"/>
                        </a:lnTo>
                        <a:lnTo>
                          <a:pt x="642" y="5"/>
                        </a:lnTo>
                        <a:lnTo>
                          <a:pt x="692" y="1"/>
                        </a:lnTo>
                        <a:lnTo>
                          <a:pt x="724" y="66"/>
                        </a:lnTo>
                        <a:lnTo>
                          <a:pt x="724" y="66"/>
                        </a:lnTo>
                        <a:lnTo>
                          <a:pt x="639" y="736"/>
                        </a:lnTo>
                        <a:lnTo>
                          <a:pt x="742" y="916"/>
                        </a:lnTo>
                        <a:lnTo>
                          <a:pt x="844" y="736"/>
                        </a:lnTo>
                        <a:lnTo>
                          <a:pt x="757" y="65"/>
                        </a:lnTo>
                        <a:lnTo>
                          <a:pt x="758" y="65"/>
                        </a:lnTo>
                        <a:lnTo>
                          <a:pt x="7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pic>
          <p:nvPicPr>
            <p:cNvPr id="67" name="Picture 66"/>
            <p:cNvPicPr>
              <a:picLocks noChangeAspect="1"/>
            </p:cNvPicPr>
            <p:nvPr/>
          </p:nvPicPr>
          <p:blipFill rotWithShape="1">
            <a:blip r:embed="rId3">
              <a:extLst>
                <a:ext uri="{28A0092B-C50C-407E-A947-70E740481C1C}">
                  <a14:useLocalDpi xmlns:a14="http://schemas.microsoft.com/office/drawing/2010/main"/>
                </a:ext>
              </a:extLst>
            </a:blip>
            <a:srcRect b="38596"/>
            <a:stretch/>
          </p:blipFill>
          <p:spPr>
            <a:xfrm flipH="1">
              <a:off x="6478144" y="4964450"/>
              <a:ext cx="5713854" cy="240844"/>
            </a:xfrm>
            <a:prstGeom prst="rect">
              <a:avLst/>
            </a:prstGeom>
            <a:ln>
              <a:noFill/>
            </a:ln>
          </p:spPr>
        </p:pic>
      </p:grpSp>
      <p:grpSp>
        <p:nvGrpSpPr>
          <p:cNvPr id="72" name="Group 71"/>
          <p:cNvGrpSpPr/>
          <p:nvPr/>
        </p:nvGrpSpPr>
        <p:grpSpPr>
          <a:xfrm>
            <a:off x="6421220" y="2394627"/>
            <a:ext cx="5770779" cy="1366921"/>
            <a:chOff x="6421220" y="2713720"/>
            <a:chExt cx="5770779" cy="1366921"/>
          </a:xfrm>
        </p:grpSpPr>
        <p:grpSp>
          <p:nvGrpSpPr>
            <p:cNvPr id="62" name="Group 61"/>
            <p:cNvGrpSpPr/>
            <p:nvPr/>
          </p:nvGrpSpPr>
          <p:grpSpPr>
            <a:xfrm>
              <a:off x="6478144" y="2713720"/>
              <a:ext cx="5713855" cy="1127761"/>
              <a:chOff x="6478144" y="2713720"/>
              <a:chExt cx="5713855" cy="1127761"/>
            </a:xfrm>
          </p:grpSpPr>
          <p:sp>
            <p:nvSpPr>
              <p:cNvPr id="10" name="Rectangle 9"/>
              <p:cNvSpPr/>
              <p:nvPr/>
            </p:nvSpPr>
            <p:spPr>
              <a:xfrm>
                <a:off x="6478144" y="2713720"/>
                <a:ext cx="5713855" cy="112776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649050" y="2896606"/>
                <a:ext cx="808360" cy="76198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653620" y="2954435"/>
                <a:ext cx="3587390"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High level timeline to implement the plan</a:t>
                </a:r>
              </a:p>
            </p:txBody>
          </p:sp>
          <p:grpSp>
            <p:nvGrpSpPr>
              <p:cNvPr id="33" name="Group 12"/>
              <p:cNvGrpSpPr>
                <a:grpSpLocks noChangeAspect="1"/>
              </p:cNvGrpSpPr>
              <p:nvPr/>
            </p:nvGrpSpPr>
            <p:grpSpPr bwMode="auto">
              <a:xfrm>
                <a:off x="6783965" y="3052101"/>
                <a:ext cx="546065" cy="450664"/>
                <a:chOff x="3432" y="510"/>
                <a:chExt cx="767" cy="633"/>
              </a:xfrm>
              <a:solidFill>
                <a:schemeClr val="bg1"/>
              </a:solidFill>
            </p:grpSpPr>
            <p:sp>
              <p:nvSpPr>
                <p:cNvPr id="36" name="Freeform 14"/>
                <p:cNvSpPr>
                  <a:spLocks/>
                </p:cNvSpPr>
                <p:nvPr/>
              </p:nvSpPr>
              <p:spPr bwMode="auto">
                <a:xfrm>
                  <a:off x="3499" y="636"/>
                  <a:ext cx="118" cy="119"/>
                </a:xfrm>
                <a:custGeom>
                  <a:avLst/>
                  <a:gdLst>
                    <a:gd name="T0" fmla="*/ 297 w 593"/>
                    <a:gd name="T1" fmla="*/ 0 h 595"/>
                    <a:gd name="T2" fmla="*/ 340 w 593"/>
                    <a:gd name="T3" fmla="*/ 3 h 595"/>
                    <a:gd name="T4" fmla="*/ 382 w 593"/>
                    <a:gd name="T5" fmla="*/ 13 h 595"/>
                    <a:gd name="T6" fmla="*/ 421 w 593"/>
                    <a:gd name="T7" fmla="*/ 28 h 595"/>
                    <a:gd name="T8" fmla="*/ 457 w 593"/>
                    <a:gd name="T9" fmla="*/ 48 h 595"/>
                    <a:gd name="T10" fmla="*/ 491 w 593"/>
                    <a:gd name="T11" fmla="*/ 73 h 595"/>
                    <a:gd name="T12" fmla="*/ 520 w 593"/>
                    <a:gd name="T13" fmla="*/ 102 h 595"/>
                    <a:gd name="T14" fmla="*/ 545 w 593"/>
                    <a:gd name="T15" fmla="*/ 135 h 595"/>
                    <a:gd name="T16" fmla="*/ 565 w 593"/>
                    <a:gd name="T17" fmla="*/ 173 h 595"/>
                    <a:gd name="T18" fmla="*/ 581 w 593"/>
                    <a:gd name="T19" fmla="*/ 212 h 595"/>
                    <a:gd name="T20" fmla="*/ 590 w 593"/>
                    <a:gd name="T21" fmla="*/ 254 h 595"/>
                    <a:gd name="T22" fmla="*/ 593 w 593"/>
                    <a:gd name="T23" fmla="*/ 297 h 595"/>
                    <a:gd name="T24" fmla="*/ 590 w 593"/>
                    <a:gd name="T25" fmla="*/ 342 h 595"/>
                    <a:gd name="T26" fmla="*/ 581 w 593"/>
                    <a:gd name="T27" fmla="*/ 383 h 595"/>
                    <a:gd name="T28" fmla="*/ 565 w 593"/>
                    <a:gd name="T29" fmla="*/ 423 h 595"/>
                    <a:gd name="T30" fmla="*/ 545 w 593"/>
                    <a:gd name="T31" fmla="*/ 460 h 595"/>
                    <a:gd name="T32" fmla="*/ 520 w 593"/>
                    <a:gd name="T33" fmla="*/ 493 h 595"/>
                    <a:gd name="T34" fmla="*/ 491 w 593"/>
                    <a:gd name="T35" fmla="*/ 522 h 595"/>
                    <a:gd name="T36" fmla="*/ 457 w 593"/>
                    <a:gd name="T37" fmla="*/ 547 h 595"/>
                    <a:gd name="T38" fmla="*/ 421 w 593"/>
                    <a:gd name="T39" fmla="*/ 567 h 595"/>
                    <a:gd name="T40" fmla="*/ 382 w 593"/>
                    <a:gd name="T41" fmla="*/ 582 h 595"/>
                    <a:gd name="T42" fmla="*/ 340 w 593"/>
                    <a:gd name="T43" fmla="*/ 591 h 595"/>
                    <a:gd name="T44" fmla="*/ 297 w 593"/>
                    <a:gd name="T45" fmla="*/ 595 h 595"/>
                    <a:gd name="T46" fmla="*/ 252 w 593"/>
                    <a:gd name="T47" fmla="*/ 591 h 595"/>
                    <a:gd name="T48" fmla="*/ 211 w 593"/>
                    <a:gd name="T49" fmla="*/ 582 h 595"/>
                    <a:gd name="T50" fmla="*/ 171 w 593"/>
                    <a:gd name="T51" fmla="*/ 567 h 595"/>
                    <a:gd name="T52" fmla="*/ 135 w 593"/>
                    <a:gd name="T53" fmla="*/ 547 h 595"/>
                    <a:gd name="T54" fmla="*/ 102 w 593"/>
                    <a:gd name="T55" fmla="*/ 522 h 595"/>
                    <a:gd name="T56" fmla="*/ 73 w 593"/>
                    <a:gd name="T57" fmla="*/ 493 h 595"/>
                    <a:gd name="T58" fmla="*/ 48 w 593"/>
                    <a:gd name="T59" fmla="*/ 460 h 595"/>
                    <a:gd name="T60" fmla="*/ 27 w 593"/>
                    <a:gd name="T61" fmla="*/ 423 h 595"/>
                    <a:gd name="T62" fmla="*/ 13 w 593"/>
                    <a:gd name="T63" fmla="*/ 383 h 595"/>
                    <a:gd name="T64" fmla="*/ 4 w 593"/>
                    <a:gd name="T65" fmla="*/ 342 h 595"/>
                    <a:gd name="T66" fmla="*/ 0 w 593"/>
                    <a:gd name="T67" fmla="*/ 297 h 595"/>
                    <a:gd name="T68" fmla="*/ 4 w 593"/>
                    <a:gd name="T69" fmla="*/ 254 h 595"/>
                    <a:gd name="T70" fmla="*/ 13 w 593"/>
                    <a:gd name="T71" fmla="*/ 212 h 595"/>
                    <a:gd name="T72" fmla="*/ 27 w 593"/>
                    <a:gd name="T73" fmla="*/ 173 h 595"/>
                    <a:gd name="T74" fmla="*/ 48 w 593"/>
                    <a:gd name="T75" fmla="*/ 135 h 595"/>
                    <a:gd name="T76" fmla="*/ 73 w 593"/>
                    <a:gd name="T77" fmla="*/ 102 h 595"/>
                    <a:gd name="T78" fmla="*/ 102 w 593"/>
                    <a:gd name="T79" fmla="*/ 73 h 595"/>
                    <a:gd name="T80" fmla="*/ 135 w 593"/>
                    <a:gd name="T81" fmla="*/ 48 h 595"/>
                    <a:gd name="T82" fmla="*/ 171 w 593"/>
                    <a:gd name="T83" fmla="*/ 28 h 595"/>
                    <a:gd name="T84" fmla="*/ 211 w 593"/>
                    <a:gd name="T85" fmla="*/ 13 h 595"/>
                    <a:gd name="T86" fmla="*/ 252 w 593"/>
                    <a:gd name="T87" fmla="*/ 3 h 595"/>
                    <a:gd name="T88" fmla="*/ 297 w 593"/>
                    <a:gd name="T8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3" h="595">
                      <a:moveTo>
                        <a:pt x="297" y="0"/>
                      </a:moveTo>
                      <a:lnTo>
                        <a:pt x="340" y="3"/>
                      </a:lnTo>
                      <a:lnTo>
                        <a:pt x="382" y="13"/>
                      </a:lnTo>
                      <a:lnTo>
                        <a:pt x="421" y="28"/>
                      </a:lnTo>
                      <a:lnTo>
                        <a:pt x="457" y="48"/>
                      </a:lnTo>
                      <a:lnTo>
                        <a:pt x="491" y="73"/>
                      </a:lnTo>
                      <a:lnTo>
                        <a:pt x="520" y="102"/>
                      </a:lnTo>
                      <a:lnTo>
                        <a:pt x="545" y="135"/>
                      </a:lnTo>
                      <a:lnTo>
                        <a:pt x="565" y="173"/>
                      </a:lnTo>
                      <a:lnTo>
                        <a:pt x="581" y="212"/>
                      </a:lnTo>
                      <a:lnTo>
                        <a:pt x="590" y="254"/>
                      </a:lnTo>
                      <a:lnTo>
                        <a:pt x="593" y="297"/>
                      </a:lnTo>
                      <a:lnTo>
                        <a:pt x="590" y="342"/>
                      </a:lnTo>
                      <a:lnTo>
                        <a:pt x="581" y="383"/>
                      </a:lnTo>
                      <a:lnTo>
                        <a:pt x="565" y="423"/>
                      </a:lnTo>
                      <a:lnTo>
                        <a:pt x="545" y="460"/>
                      </a:lnTo>
                      <a:lnTo>
                        <a:pt x="520" y="493"/>
                      </a:lnTo>
                      <a:lnTo>
                        <a:pt x="491" y="522"/>
                      </a:lnTo>
                      <a:lnTo>
                        <a:pt x="457" y="547"/>
                      </a:lnTo>
                      <a:lnTo>
                        <a:pt x="421" y="567"/>
                      </a:lnTo>
                      <a:lnTo>
                        <a:pt x="382" y="582"/>
                      </a:lnTo>
                      <a:lnTo>
                        <a:pt x="340" y="591"/>
                      </a:lnTo>
                      <a:lnTo>
                        <a:pt x="297" y="595"/>
                      </a:lnTo>
                      <a:lnTo>
                        <a:pt x="252" y="591"/>
                      </a:lnTo>
                      <a:lnTo>
                        <a:pt x="211" y="582"/>
                      </a:lnTo>
                      <a:lnTo>
                        <a:pt x="171" y="567"/>
                      </a:lnTo>
                      <a:lnTo>
                        <a:pt x="135" y="547"/>
                      </a:lnTo>
                      <a:lnTo>
                        <a:pt x="102" y="522"/>
                      </a:lnTo>
                      <a:lnTo>
                        <a:pt x="73" y="493"/>
                      </a:lnTo>
                      <a:lnTo>
                        <a:pt x="48" y="460"/>
                      </a:lnTo>
                      <a:lnTo>
                        <a:pt x="27" y="423"/>
                      </a:lnTo>
                      <a:lnTo>
                        <a:pt x="13" y="383"/>
                      </a:lnTo>
                      <a:lnTo>
                        <a:pt x="4" y="342"/>
                      </a:lnTo>
                      <a:lnTo>
                        <a:pt x="0" y="297"/>
                      </a:lnTo>
                      <a:lnTo>
                        <a:pt x="4" y="254"/>
                      </a:lnTo>
                      <a:lnTo>
                        <a:pt x="13" y="212"/>
                      </a:lnTo>
                      <a:lnTo>
                        <a:pt x="27" y="173"/>
                      </a:lnTo>
                      <a:lnTo>
                        <a:pt x="48" y="135"/>
                      </a:lnTo>
                      <a:lnTo>
                        <a:pt x="73" y="102"/>
                      </a:lnTo>
                      <a:lnTo>
                        <a:pt x="102" y="73"/>
                      </a:lnTo>
                      <a:lnTo>
                        <a:pt x="135" y="48"/>
                      </a:lnTo>
                      <a:lnTo>
                        <a:pt x="171" y="28"/>
                      </a:lnTo>
                      <a:lnTo>
                        <a:pt x="211" y="13"/>
                      </a:lnTo>
                      <a:lnTo>
                        <a:pt x="252" y="3"/>
                      </a:lnTo>
                      <a:lnTo>
                        <a:pt x="29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5"/>
                <p:cNvSpPr>
                  <a:spLocks/>
                </p:cNvSpPr>
                <p:nvPr/>
              </p:nvSpPr>
              <p:spPr bwMode="auto">
                <a:xfrm>
                  <a:off x="3490" y="757"/>
                  <a:ext cx="230" cy="384"/>
                </a:xfrm>
                <a:custGeom>
                  <a:avLst/>
                  <a:gdLst>
                    <a:gd name="T0" fmla="*/ 291 w 1151"/>
                    <a:gd name="T1" fmla="*/ 1 h 1917"/>
                    <a:gd name="T2" fmla="*/ 319 w 1151"/>
                    <a:gd name="T3" fmla="*/ 5 h 1917"/>
                    <a:gd name="T4" fmla="*/ 336 w 1151"/>
                    <a:gd name="T5" fmla="*/ 9 h 1917"/>
                    <a:gd name="T6" fmla="*/ 372 w 1151"/>
                    <a:gd name="T7" fmla="*/ 19 h 1917"/>
                    <a:gd name="T8" fmla="*/ 435 w 1151"/>
                    <a:gd name="T9" fmla="*/ 52 h 1917"/>
                    <a:gd name="T10" fmla="*/ 490 w 1151"/>
                    <a:gd name="T11" fmla="*/ 99 h 1917"/>
                    <a:gd name="T12" fmla="*/ 513 w 1151"/>
                    <a:gd name="T13" fmla="*/ 130 h 1917"/>
                    <a:gd name="T14" fmla="*/ 583 w 1151"/>
                    <a:gd name="T15" fmla="*/ 224 h 1917"/>
                    <a:gd name="T16" fmla="*/ 641 w 1151"/>
                    <a:gd name="T17" fmla="*/ 298 h 1917"/>
                    <a:gd name="T18" fmla="*/ 694 w 1151"/>
                    <a:gd name="T19" fmla="*/ 352 h 1917"/>
                    <a:gd name="T20" fmla="*/ 743 w 1151"/>
                    <a:gd name="T21" fmla="*/ 388 h 1917"/>
                    <a:gd name="T22" fmla="*/ 794 w 1151"/>
                    <a:gd name="T23" fmla="*/ 407 h 1917"/>
                    <a:gd name="T24" fmla="*/ 850 w 1151"/>
                    <a:gd name="T25" fmla="*/ 410 h 1917"/>
                    <a:gd name="T26" fmla="*/ 916 w 1151"/>
                    <a:gd name="T27" fmla="*/ 397 h 1917"/>
                    <a:gd name="T28" fmla="*/ 995 w 1151"/>
                    <a:gd name="T29" fmla="*/ 370 h 1917"/>
                    <a:gd name="T30" fmla="*/ 1047 w 1151"/>
                    <a:gd name="T31" fmla="*/ 363 h 1917"/>
                    <a:gd name="T32" fmla="*/ 1095 w 1151"/>
                    <a:gd name="T33" fmla="*/ 378 h 1917"/>
                    <a:gd name="T34" fmla="*/ 1132 w 1151"/>
                    <a:gd name="T35" fmla="*/ 413 h 1917"/>
                    <a:gd name="T36" fmla="*/ 1150 w 1151"/>
                    <a:gd name="T37" fmla="*/ 462 h 1917"/>
                    <a:gd name="T38" fmla="*/ 1146 w 1151"/>
                    <a:gd name="T39" fmla="*/ 513 h 1917"/>
                    <a:gd name="T40" fmla="*/ 1121 w 1151"/>
                    <a:gd name="T41" fmla="*/ 557 h 1917"/>
                    <a:gd name="T42" fmla="*/ 1078 w 1151"/>
                    <a:gd name="T43" fmla="*/ 586 h 1917"/>
                    <a:gd name="T44" fmla="*/ 970 w 1151"/>
                    <a:gd name="T45" fmla="*/ 620 h 1917"/>
                    <a:gd name="T46" fmla="*/ 874 w 1151"/>
                    <a:gd name="T47" fmla="*/ 637 h 1917"/>
                    <a:gd name="T48" fmla="*/ 781 w 1151"/>
                    <a:gd name="T49" fmla="*/ 635 h 1917"/>
                    <a:gd name="T50" fmla="*/ 693 w 1151"/>
                    <a:gd name="T51" fmla="*/ 615 h 1917"/>
                    <a:gd name="T52" fmla="*/ 614 w 1151"/>
                    <a:gd name="T53" fmla="*/ 578 h 1917"/>
                    <a:gd name="T54" fmla="*/ 544 w 1151"/>
                    <a:gd name="T55" fmla="*/ 525 h 1917"/>
                    <a:gd name="T56" fmla="*/ 780 w 1151"/>
                    <a:gd name="T57" fmla="*/ 849 h 1917"/>
                    <a:gd name="T58" fmla="*/ 836 w 1151"/>
                    <a:gd name="T59" fmla="*/ 862 h 1917"/>
                    <a:gd name="T60" fmla="*/ 881 w 1151"/>
                    <a:gd name="T61" fmla="*/ 894 h 1917"/>
                    <a:gd name="T62" fmla="*/ 909 w 1151"/>
                    <a:gd name="T63" fmla="*/ 942 h 1917"/>
                    <a:gd name="T64" fmla="*/ 1007 w 1151"/>
                    <a:gd name="T65" fmla="*/ 1766 h 1917"/>
                    <a:gd name="T66" fmla="*/ 1003 w 1151"/>
                    <a:gd name="T67" fmla="*/ 1820 h 1917"/>
                    <a:gd name="T68" fmla="*/ 978 w 1151"/>
                    <a:gd name="T69" fmla="*/ 1866 h 1917"/>
                    <a:gd name="T70" fmla="*/ 939 w 1151"/>
                    <a:gd name="T71" fmla="*/ 1900 h 1917"/>
                    <a:gd name="T72" fmla="*/ 888 w 1151"/>
                    <a:gd name="T73" fmla="*/ 1916 h 1917"/>
                    <a:gd name="T74" fmla="*/ 871 w 1151"/>
                    <a:gd name="T75" fmla="*/ 1917 h 1917"/>
                    <a:gd name="T76" fmla="*/ 816 w 1151"/>
                    <a:gd name="T77" fmla="*/ 1905 h 1917"/>
                    <a:gd name="T78" fmla="*/ 771 w 1151"/>
                    <a:gd name="T79" fmla="*/ 1874 h 1917"/>
                    <a:gd name="T80" fmla="*/ 743 w 1151"/>
                    <a:gd name="T81" fmla="*/ 1826 h 1917"/>
                    <a:gd name="T82" fmla="*/ 659 w 1151"/>
                    <a:gd name="T83" fmla="*/ 1123 h 1917"/>
                    <a:gd name="T84" fmla="*/ 272 w 1151"/>
                    <a:gd name="T85" fmla="*/ 1125 h 1917"/>
                    <a:gd name="T86" fmla="*/ 206 w 1151"/>
                    <a:gd name="T87" fmla="*/ 1118 h 1917"/>
                    <a:gd name="T88" fmla="*/ 143 w 1151"/>
                    <a:gd name="T89" fmla="*/ 1096 h 1917"/>
                    <a:gd name="T90" fmla="*/ 87 w 1151"/>
                    <a:gd name="T91" fmla="*/ 1062 h 1917"/>
                    <a:gd name="T92" fmla="*/ 41 w 1151"/>
                    <a:gd name="T93" fmla="*/ 1016 h 1917"/>
                    <a:gd name="T94" fmla="*/ 12 w 1151"/>
                    <a:gd name="T95" fmla="*/ 960 h 1917"/>
                    <a:gd name="T96" fmla="*/ 0 w 1151"/>
                    <a:gd name="T97" fmla="*/ 893 h 1917"/>
                    <a:gd name="T98" fmla="*/ 3 w 1151"/>
                    <a:gd name="T99" fmla="*/ 201 h 1917"/>
                    <a:gd name="T100" fmla="*/ 26 w 1151"/>
                    <a:gd name="T101" fmla="*/ 139 h 1917"/>
                    <a:gd name="T102" fmla="*/ 66 w 1151"/>
                    <a:gd name="T103" fmla="*/ 86 h 1917"/>
                    <a:gd name="T104" fmla="*/ 117 w 1151"/>
                    <a:gd name="T105" fmla="*/ 46 h 1917"/>
                    <a:gd name="T106" fmla="*/ 176 w 1151"/>
                    <a:gd name="T107" fmla="*/ 18 h 1917"/>
                    <a:gd name="T108" fmla="*/ 206 w 1151"/>
                    <a:gd name="T109" fmla="*/ 9 h 1917"/>
                    <a:gd name="T110" fmla="*/ 217 w 1151"/>
                    <a:gd name="T111" fmla="*/ 7 h 1917"/>
                    <a:gd name="T112" fmla="*/ 243 w 1151"/>
                    <a:gd name="T113" fmla="*/ 3 h 1917"/>
                    <a:gd name="T114" fmla="*/ 274 w 1151"/>
                    <a:gd name="T115" fmla="*/ 0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1" h="1917">
                      <a:moveTo>
                        <a:pt x="274" y="0"/>
                      </a:moveTo>
                      <a:lnTo>
                        <a:pt x="291" y="1"/>
                      </a:lnTo>
                      <a:lnTo>
                        <a:pt x="305" y="3"/>
                      </a:lnTo>
                      <a:lnTo>
                        <a:pt x="319" y="5"/>
                      </a:lnTo>
                      <a:lnTo>
                        <a:pt x="329" y="7"/>
                      </a:lnTo>
                      <a:lnTo>
                        <a:pt x="336" y="9"/>
                      </a:lnTo>
                      <a:lnTo>
                        <a:pt x="339" y="10"/>
                      </a:lnTo>
                      <a:lnTo>
                        <a:pt x="372" y="19"/>
                      </a:lnTo>
                      <a:lnTo>
                        <a:pt x="403" y="33"/>
                      </a:lnTo>
                      <a:lnTo>
                        <a:pt x="435" y="52"/>
                      </a:lnTo>
                      <a:lnTo>
                        <a:pt x="464" y="73"/>
                      </a:lnTo>
                      <a:lnTo>
                        <a:pt x="490" y="99"/>
                      </a:lnTo>
                      <a:lnTo>
                        <a:pt x="511" y="127"/>
                      </a:lnTo>
                      <a:lnTo>
                        <a:pt x="513" y="130"/>
                      </a:lnTo>
                      <a:lnTo>
                        <a:pt x="550" y="179"/>
                      </a:lnTo>
                      <a:lnTo>
                        <a:pt x="583" y="224"/>
                      </a:lnTo>
                      <a:lnTo>
                        <a:pt x="613" y="264"/>
                      </a:lnTo>
                      <a:lnTo>
                        <a:pt x="641" y="298"/>
                      </a:lnTo>
                      <a:lnTo>
                        <a:pt x="668" y="327"/>
                      </a:lnTo>
                      <a:lnTo>
                        <a:pt x="694" y="352"/>
                      </a:lnTo>
                      <a:lnTo>
                        <a:pt x="719" y="372"/>
                      </a:lnTo>
                      <a:lnTo>
                        <a:pt x="743" y="388"/>
                      </a:lnTo>
                      <a:lnTo>
                        <a:pt x="768" y="400"/>
                      </a:lnTo>
                      <a:lnTo>
                        <a:pt x="794" y="407"/>
                      </a:lnTo>
                      <a:lnTo>
                        <a:pt x="822" y="410"/>
                      </a:lnTo>
                      <a:lnTo>
                        <a:pt x="850" y="410"/>
                      </a:lnTo>
                      <a:lnTo>
                        <a:pt x="882" y="405"/>
                      </a:lnTo>
                      <a:lnTo>
                        <a:pt x="916" y="397"/>
                      </a:lnTo>
                      <a:lnTo>
                        <a:pt x="954" y="385"/>
                      </a:lnTo>
                      <a:lnTo>
                        <a:pt x="995" y="370"/>
                      </a:lnTo>
                      <a:lnTo>
                        <a:pt x="1021" y="364"/>
                      </a:lnTo>
                      <a:lnTo>
                        <a:pt x="1047" y="363"/>
                      </a:lnTo>
                      <a:lnTo>
                        <a:pt x="1072" y="368"/>
                      </a:lnTo>
                      <a:lnTo>
                        <a:pt x="1095" y="378"/>
                      </a:lnTo>
                      <a:lnTo>
                        <a:pt x="1115" y="393"/>
                      </a:lnTo>
                      <a:lnTo>
                        <a:pt x="1132" y="413"/>
                      </a:lnTo>
                      <a:lnTo>
                        <a:pt x="1144" y="437"/>
                      </a:lnTo>
                      <a:lnTo>
                        <a:pt x="1150" y="462"/>
                      </a:lnTo>
                      <a:lnTo>
                        <a:pt x="1151" y="488"/>
                      </a:lnTo>
                      <a:lnTo>
                        <a:pt x="1146" y="513"/>
                      </a:lnTo>
                      <a:lnTo>
                        <a:pt x="1136" y="537"/>
                      </a:lnTo>
                      <a:lnTo>
                        <a:pt x="1121" y="557"/>
                      </a:lnTo>
                      <a:lnTo>
                        <a:pt x="1101" y="573"/>
                      </a:lnTo>
                      <a:lnTo>
                        <a:pt x="1078" y="586"/>
                      </a:lnTo>
                      <a:lnTo>
                        <a:pt x="1022" y="605"/>
                      </a:lnTo>
                      <a:lnTo>
                        <a:pt x="970" y="620"/>
                      </a:lnTo>
                      <a:lnTo>
                        <a:pt x="920" y="631"/>
                      </a:lnTo>
                      <a:lnTo>
                        <a:pt x="874" y="637"/>
                      </a:lnTo>
                      <a:lnTo>
                        <a:pt x="829" y="639"/>
                      </a:lnTo>
                      <a:lnTo>
                        <a:pt x="781" y="635"/>
                      </a:lnTo>
                      <a:lnTo>
                        <a:pt x="735" y="628"/>
                      </a:lnTo>
                      <a:lnTo>
                        <a:pt x="693" y="615"/>
                      </a:lnTo>
                      <a:lnTo>
                        <a:pt x="653" y="599"/>
                      </a:lnTo>
                      <a:lnTo>
                        <a:pt x="614" y="578"/>
                      </a:lnTo>
                      <a:lnTo>
                        <a:pt x="579" y="553"/>
                      </a:lnTo>
                      <a:lnTo>
                        <a:pt x="544" y="525"/>
                      </a:lnTo>
                      <a:lnTo>
                        <a:pt x="544" y="851"/>
                      </a:lnTo>
                      <a:lnTo>
                        <a:pt x="780" y="849"/>
                      </a:lnTo>
                      <a:lnTo>
                        <a:pt x="809" y="853"/>
                      </a:lnTo>
                      <a:lnTo>
                        <a:pt x="836" y="862"/>
                      </a:lnTo>
                      <a:lnTo>
                        <a:pt x="859" y="875"/>
                      </a:lnTo>
                      <a:lnTo>
                        <a:pt x="881" y="894"/>
                      </a:lnTo>
                      <a:lnTo>
                        <a:pt x="897" y="916"/>
                      </a:lnTo>
                      <a:lnTo>
                        <a:pt x="909" y="942"/>
                      </a:lnTo>
                      <a:lnTo>
                        <a:pt x="915" y="971"/>
                      </a:lnTo>
                      <a:lnTo>
                        <a:pt x="1007" y="1766"/>
                      </a:lnTo>
                      <a:lnTo>
                        <a:pt x="1007" y="1793"/>
                      </a:lnTo>
                      <a:lnTo>
                        <a:pt x="1003" y="1820"/>
                      </a:lnTo>
                      <a:lnTo>
                        <a:pt x="993" y="1843"/>
                      </a:lnTo>
                      <a:lnTo>
                        <a:pt x="978" y="1866"/>
                      </a:lnTo>
                      <a:lnTo>
                        <a:pt x="960" y="1884"/>
                      </a:lnTo>
                      <a:lnTo>
                        <a:pt x="939" y="1900"/>
                      </a:lnTo>
                      <a:lnTo>
                        <a:pt x="915" y="1910"/>
                      </a:lnTo>
                      <a:lnTo>
                        <a:pt x="888" y="1916"/>
                      </a:lnTo>
                      <a:lnTo>
                        <a:pt x="879" y="1917"/>
                      </a:lnTo>
                      <a:lnTo>
                        <a:pt x="871" y="1917"/>
                      </a:lnTo>
                      <a:lnTo>
                        <a:pt x="843" y="1915"/>
                      </a:lnTo>
                      <a:lnTo>
                        <a:pt x="816" y="1905"/>
                      </a:lnTo>
                      <a:lnTo>
                        <a:pt x="793" y="1891"/>
                      </a:lnTo>
                      <a:lnTo>
                        <a:pt x="771" y="1874"/>
                      </a:lnTo>
                      <a:lnTo>
                        <a:pt x="755" y="1851"/>
                      </a:lnTo>
                      <a:lnTo>
                        <a:pt x="743" y="1826"/>
                      </a:lnTo>
                      <a:lnTo>
                        <a:pt x="736" y="1797"/>
                      </a:lnTo>
                      <a:lnTo>
                        <a:pt x="659" y="1123"/>
                      </a:lnTo>
                      <a:lnTo>
                        <a:pt x="294" y="1123"/>
                      </a:lnTo>
                      <a:lnTo>
                        <a:pt x="272" y="1125"/>
                      </a:lnTo>
                      <a:lnTo>
                        <a:pt x="239" y="1122"/>
                      </a:lnTo>
                      <a:lnTo>
                        <a:pt x="206" y="1118"/>
                      </a:lnTo>
                      <a:lnTo>
                        <a:pt x="175" y="1108"/>
                      </a:lnTo>
                      <a:lnTo>
                        <a:pt x="143" y="1096"/>
                      </a:lnTo>
                      <a:lnTo>
                        <a:pt x="114" y="1081"/>
                      </a:lnTo>
                      <a:lnTo>
                        <a:pt x="87" y="1062"/>
                      </a:lnTo>
                      <a:lnTo>
                        <a:pt x="62" y="1041"/>
                      </a:lnTo>
                      <a:lnTo>
                        <a:pt x="41" y="1016"/>
                      </a:lnTo>
                      <a:lnTo>
                        <a:pt x="24" y="989"/>
                      </a:lnTo>
                      <a:lnTo>
                        <a:pt x="12" y="960"/>
                      </a:lnTo>
                      <a:lnTo>
                        <a:pt x="3" y="928"/>
                      </a:lnTo>
                      <a:lnTo>
                        <a:pt x="0" y="893"/>
                      </a:lnTo>
                      <a:lnTo>
                        <a:pt x="0" y="237"/>
                      </a:lnTo>
                      <a:lnTo>
                        <a:pt x="3" y="201"/>
                      </a:lnTo>
                      <a:lnTo>
                        <a:pt x="12" y="168"/>
                      </a:lnTo>
                      <a:lnTo>
                        <a:pt x="26" y="139"/>
                      </a:lnTo>
                      <a:lnTo>
                        <a:pt x="43" y="111"/>
                      </a:lnTo>
                      <a:lnTo>
                        <a:pt x="66" y="86"/>
                      </a:lnTo>
                      <a:lnTo>
                        <a:pt x="90" y="65"/>
                      </a:lnTo>
                      <a:lnTo>
                        <a:pt x="117" y="46"/>
                      </a:lnTo>
                      <a:lnTo>
                        <a:pt x="146" y="31"/>
                      </a:lnTo>
                      <a:lnTo>
                        <a:pt x="176" y="18"/>
                      </a:lnTo>
                      <a:lnTo>
                        <a:pt x="206" y="9"/>
                      </a:lnTo>
                      <a:lnTo>
                        <a:pt x="206" y="9"/>
                      </a:lnTo>
                      <a:lnTo>
                        <a:pt x="210" y="9"/>
                      </a:lnTo>
                      <a:lnTo>
                        <a:pt x="217" y="7"/>
                      </a:lnTo>
                      <a:lnTo>
                        <a:pt x="229" y="5"/>
                      </a:lnTo>
                      <a:lnTo>
                        <a:pt x="243" y="3"/>
                      </a:lnTo>
                      <a:lnTo>
                        <a:pt x="258" y="1"/>
                      </a:lnTo>
                      <a:lnTo>
                        <a:pt x="2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6"/>
                <p:cNvSpPr>
                  <a:spLocks/>
                </p:cNvSpPr>
                <p:nvPr/>
              </p:nvSpPr>
              <p:spPr bwMode="auto">
                <a:xfrm>
                  <a:off x="3432" y="783"/>
                  <a:ext cx="183" cy="360"/>
                </a:xfrm>
                <a:custGeom>
                  <a:avLst/>
                  <a:gdLst>
                    <a:gd name="T0" fmla="*/ 142 w 914"/>
                    <a:gd name="T1" fmla="*/ 3 h 1798"/>
                    <a:gd name="T2" fmla="*/ 188 w 914"/>
                    <a:gd name="T3" fmla="*/ 26 h 1798"/>
                    <a:gd name="T4" fmla="*/ 218 w 914"/>
                    <a:gd name="T5" fmla="*/ 65 h 1798"/>
                    <a:gd name="T6" fmla="*/ 230 w 914"/>
                    <a:gd name="T7" fmla="*/ 115 h 1798"/>
                    <a:gd name="T8" fmla="*/ 799 w 914"/>
                    <a:gd name="T9" fmla="*/ 1031 h 1798"/>
                    <a:gd name="T10" fmla="*/ 849 w 914"/>
                    <a:gd name="T11" fmla="*/ 1043 h 1798"/>
                    <a:gd name="T12" fmla="*/ 889 w 914"/>
                    <a:gd name="T13" fmla="*/ 1075 h 1798"/>
                    <a:gd name="T14" fmla="*/ 911 w 914"/>
                    <a:gd name="T15" fmla="*/ 1121 h 1798"/>
                    <a:gd name="T16" fmla="*/ 911 w 914"/>
                    <a:gd name="T17" fmla="*/ 1172 h 1798"/>
                    <a:gd name="T18" fmla="*/ 890 w 914"/>
                    <a:gd name="T19" fmla="*/ 1216 h 1798"/>
                    <a:gd name="T20" fmla="*/ 854 w 914"/>
                    <a:gd name="T21" fmla="*/ 1248 h 1798"/>
                    <a:gd name="T22" fmla="*/ 878 w 914"/>
                    <a:gd name="T23" fmla="*/ 1310 h 1798"/>
                    <a:gd name="T24" fmla="*/ 887 w 914"/>
                    <a:gd name="T25" fmla="*/ 1378 h 1798"/>
                    <a:gd name="T26" fmla="*/ 883 w 914"/>
                    <a:gd name="T27" fmla="*/ 1726 h 1798"/>
                    <a:gd name="T28" fmla="*/ 858 w 914"/>
                    <a:gd name="T29" fmla="*/ 1770 h 1798"/>
                    <a:gd name="T30" fmla="*/ 816 w 914"/>
                    <a:gd name="T31" fmla="*/ 1794 h 1798"/>
                    <a:gd name="T32" fmla="*/ 765 w 914"/>
                    <a:gd name="T33" fmla="*/ 1794 h 1798"/>
                    <a:gd name="T34" fmla="*/ 722 w 914"/>
                    <a:gd name="T35" fmla="*/ 1770 h 1798"/>
                    <a:gd name="T36" fmla="*/ 698 w 914"/>
                    <a:gd name="T37" fmla="*/ 1726 h 1798"/>
                    <a:gd name="T38" fmla="*/ 694 w 914"/>
                    <a:gd name="T39" fmla="*/ 1378 h 1798"/>
                    <a:gd name="T40" fmla="*/ 684 w 914"/>
                    <a:gd name="T41" fmla="*/ 1338 h 1798"/>
                    <a:gd name="T42" fmla="*/ 656 w 914"/>
                    <a:gd name="T43" fmla="*/ 1310 h 1798"/>
                    <a:gd name="T44" fmla="*/ 616 w 914"/>
                    <a:gd name="T45" fmla="*/ 1299 h 1798"/>
                    <a:gd name="T46" fmla="*/ 273 w 914"/>
                    <a:gd name="T47" fmla="*/ 1302 h 1798"/>
                    <a:gd name="T48" fmla="*/ 238 w 914"/>
                    <a:gd name="T49" fmla="*/ 1323 h 1798"/>
                    <a:gd name="T50" fmla="*/ 218 w 914"/>
                    <a:gd name="T51" fmla="*/ 1357 h 1798"/>
                    <a:gd name="T52" fmla="*/ 215 w 914"/>
                    <a:gd name="T53" fmla="*/ 1702 h 1798"/>
                    <a:gd name="T54" fmla="*/ 202 w 914"/>
                    <a:gd name="T55" fmla="*/ 1750 h 1798"/>
                    <a:gd name="T56" fmla="*/ 167 w 914"/>
                    <a:gd name="T57" fmla="*/ 1785 h 1798"/>
                    <a:gd name="T58" fmla="*/ 118 w 914"/>
                    <a:gd name="T59" fmla="*/ 1798 h 1798"/>
                    <a:gd name="T60" fmla="*/ 70 w 914"/>
                    <a:gd name="T61" fmla="*/ 1785 h 1798"/>
                    <a:gd name="T62" fmla="*/ 35 w 914"/>
                    <a:gd name="T63" fmla="*/ 1750 h 1798"/>
                    <a:gd name="T64" fmla="*/ 22 w 914"/>
                    <a:gd name="T65" fmla="*/ 1702 h 1798"/>
                    <a:gd name="T66" fmla="*/ 25 w 914"/>
                    <a:gd name="T67" fmla="*/ 1343 h 1798"/>
                    <a:gd name="T68" fmla="*/ 42 w 914"/>
                    <a:gd name="T69" fmla="*/ 1276 h 1798"/>
                    <a:gd name="T70" fmla="*/ 38 w 914"/>
                    <a:gd name="T71" fmla="*/ 1232 h 1798"/>
                    <a:gd name="T72" fmla="*/ 11 w 914"/>
                    <a:gd name="T73" fmla="*/ 1194 h 1798"/>
                    <a:gd name="T74" fmla="*/ 0 w 914"/>
                    <a:gd name="T75" fmla="*/ 1146 h 1798"/>
                    <a:gd name="T76" fmla="*/ 4 w 914"/>
                    <a:gd name="T77" fmla="*/ 89 h 1798"/>
                    <a:gd name="T78" fmla="*/ 26 w 914"/>
                    <a:gd name="T79" fmla="*/ 43 h 1798"/>
                    <a:gd name="T80" fmla="*/ 65 w 914"/>
                    <a:gd name="T81" fmla="*/ 12 h 1798"/>
                    <a:gd name="T82" fmla="*/ 115 w 914"/>
                    <a:gd name="T83" fmla="*/ 0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4" h="1798">
                      <a:moveTo>
                        <a:pt x="115" y="0"/>
                      </a:moveTo>
                      <a:lnTo>
                        <a:pt x="142" y="3"/>
                      </a:lnTo>
                      <a:lnTo>
                        <a:pt x="165" y="12"/>
                      </a:lnTo>
                      <a:lnTo>
                        <a:pt x="188" y="26"/>
                      </a:lnTo>
                      <a:lnTo>
                        <a:pt x="205" y="43"/>
                      </a:lnTo>
                      <a:lnTo>
                        <a:pt x="218" y="65"/>
                      </a:lnTo>
                      <a:lnTo>
                        <a:pt x="228" y="89"/>
                      </a:lnTo>
                      <a:lnTo>
                        <a:pt x="230" y="115"/>
                      </a:lnTo>
                      <a:lnTo>
                        <a:pt x="230" y="1031"/>
                      </a:lnTo>
                      <a:lnTo>
                        <a:pt x="799" y="1031"/>
                      </a:lnTo>
                      <a:lnTo>
                        <a:pt x="826" y="1035"/>
                      </a:lnTo>
                      <a:lnTo>
                        <a:pt x="849" y="1043"/>
                      </a:lnTo>
                      <a:lnTo>
                        <a:pt x="870" y="1057"/>
                      </a:lnTo>
                      <a:lnTo>
                        <a:pt x="889" y="1075"/>
                      </a:lnTo>
                      <a:lnTo>
                        <a:pt x="902" y="1096"/>
                      </a:lnTo>
                      <a:lnTo>
                        <a:pt x="911" y="1121"/>
                      </a:lnTo>
                      <a:lnTo>
                        <a:pt x="914" y="1146"/>
                      </a:lnTo>
                      <a:lnTo>
                        <a:pt x="911" y="1172"/>
                      </a:lnTo>
                      <a:lnTo>
                        <a:pt x="903" y="1196"/>
                      </a:lnTo>
                      <a:lnTo>
                        <a:pt x="890" y="1216"/>
                      </a:lnTo>
                      <a:lnTo>
                        <a:pt x="874" y="1234"/>
                      </a:lnTo>
                      <a:lnTo>
                        <a:pt x="854" y="1248"/>
                      </a:lnTo>
                      <a:lnTo>
                        <a:pt x="868" y="1278"/>
                      </a:lnTo>
                      <a:lnTo>
                        <a:pt x="878" y="1310"/>
                      </a:lnTo>
                      <a:lnTo>
                        <a:pt x="885" y="1343"/>
                      </a:lnTo>
                      <a:lnTo>
                        <a:pt x="887" y="1378"/>
                      </a:lnTo>
                      <a:lnTo>
                        <a:pt x="887" y="1702"/>
                      </a:lnTo>
                      <a:lnTo>
                        <a:pt x="883" y="1726"/>
                      </a:lnTo>
                      <a:lnTo>
                        <a:pt x="874" y="1750"/>
                      </a:lnTo>
                      <a:lnTo>
                        <a:pt x="858" y="1770"/>
                      </a:lnTo>
                      <a:lnTo>
                        <a:pt x="840" y="1785"/>
                      </a:lnTo>
                      <a:lnTo>
                        <a:pt x="816" y="1794"/>
                      </a:lnTo>
                      <a:lnTo>
                        <a:pt x="790" y="1798"/>
                      </a:lnTo>
                      <a:lnTo>
                        <a:pt x="765" y="1794"/>
                      </a:lnTo>
                      <a:lnTo>
                        <a:pt x="742" y="1785"/>
                      </a:lnTo>
                      <a:lnTo>
                        <a:pt x="722" y="1770"/>
                      </a:lnTo>
                      <a:lnTo>
                        <a:pt x="707" y="1750"/>
                      </a:lnTo>
                      <a:lnTo>
                        <a:pt x="698" y="1726"/>
                      </a:lnTo>
                      <a:lnTo>
                        <a:pt x="694" y="1702"/>
                      </a:lnTo>
                      <a:lnTo>
                        <a:pt x="694" y="1378"/>
                      </a:lnTo>
                      <a:lnTo>
                        <a:pt x="692" y="1357"/>
                      </a:lnTo>
                      <a:lnTo>
                        <a:pt x="684" y="1338"/>
                      </a:lnTo>
                      <a:lnTo>
                        <a:pt x="671" y="1323"/>
                      </a:lnTo>
                      <a:lnTo>
                        <a:pt x="656" y="1310"/>
                      </a:lnTo>
                      <a:lnTo>
                        <a:pt x="637" y="1302"/>
                      </a:lnTo>
                      <a:lnTo>
                        <a:pt x="616" y="1299"/>
                      </a:lnTo>
                      <a:lnTo>
                        <a:pt x="293" y="1299"/>
                      </a:lnTo>
                      <a:lnTo>
                        <a:pt x="273" y="1302"/>
                      </a:lnTo>
                      <a:lnTo>
                        <a:pt x="253" y="1310"/>
                      </a:lnTo>
                      <a:lnTo>
                        <a:pt x="238" y="1323"/>
                      </a:lnTo>
                      <a:lnTo>
                        <a:pt x="225" y="1338"/>
                      </a:lnTo>
                      <a:lnTo>
                        <a:pt x="218" y="1357"/>
                      </a:lnTo>
                      <a:lnTo>
                        <a:pt x="215" y="1378"/>
                      </a:lnTo>
                      <a:lnTo>
                        <a:pt x="215" y="1702"/>
                      </a:lnTo>
                      <a:lnTo>
                        <a:pt x="211" y="1726"/>
                      </a:lnTo>
                      <a:lnTo>
                        <a:pt x="202" y="1750"/>
                      </a:lnTo>
                      <a:lnTo>
                        <a:pt x="186" y="1770"/>
                      </a:lnTo>
                      <a:lnTo>
                        <a:pt x="167" y="1785"/>
                      </a:lnTo>
                      <a:lnTo>
                        <a:pt x="144" y="1794"/>
                      </a:lnTo>
                      <a:lnTo>
                        <a:pt x="118" y="1798"/>
                      </a:lnTo>
                      <a:lnTo>
                        <a:pt x="93" y="1794"/>
                      </a:lnTo>
                      <a:lnTo>
                        <a:pt x="70" y="1785"/>
                      </a:lnTo>
                      <a:lnTo>
                        <a:pt x="50" y="1770"/>
                      </a:lnTo>
                      <a:lnTo>
                        <a:pt x="35" y="1750"/>
                      </a:lnTo>
                      <a:lnTo>
                        <a:pt x="26" y="1726"/>
                      </a:lnTo>
                      <a:lnTo>
                        <a:pt x="22" y="1702"/>
                      </a:lnTo>
                      <a:lnTo>
                        <a:pt x="22" y="1378"/>
                      </a:lnTo>
                      <a:lnTo>
                        <a:pt x="25" y="1343"/>
                      </a:lnTo>
                      <a:lnTo>
                        <a:pt x="32" y="1309"/>
                      </a:lnTo>
                      <a:lnTo>
                        <a:pt x="42" y="1276"/>
                      </a:lnTo>
                      <a:lnTo>
                        <a:pt x="56" y="1246"/>
                      </a:lnTo>
                      <a:lnTo>
                        <a:pt x="38" y="1232"/>
                      </a:lnTo>
                      <a:lnTo>
                        <a:pt x="22" y="1215"/>
                      </a:lnTo>
                      <a:lnTo>
                        <a:pt x="11" y="1194"/>
                      </a:lnTo>
                      <a:lnTo>
                        <a:pt x="2" y="1171"/>
                      </a:lnTo>
                      <a:lnTo>
                        <a:pt x="0" y="1146"/>
                      </a:lnTo>
                      <a:lnTo>
                        <a:pt x="0" y="115"/>
                      </a:lnTo>
                      <a:lnTo>
                        <a:pt x="4" y="89"/>
                      </a:lnTo>
                      <a:lnTo>
                        <a:pt x="12" y="65"/>
                      </a:lnTo>
                      <a:lnTo>
                        <a:pt x="26" y="43"/>
                      </a:lnTo>
                      <a:lnTo>
                        <a:pt x="43" y="26"/>
                      </a:lnTo>
                      <a:lnTo>
                        <a:pt x="65" y="12"/>
                      </a:lnTo>
                      <a:lnTo>
                        <a:pt x="89" y="3"/>
                      </a:lnTo>
                      <a:lnTo>
                        <a:pt x="1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7"/>
                <p:cNvSpPr>
                  <a:spLocks/>
                </p:cNvSpPr>
                <p:nvPr/>
              </p:nvSpPr>
              <p:spPr bwMode="auto">
                <a:xfrm>
                  <a:off x="4014" y="636"/>
                  <a:ext cx="119" cy="119"/>
                </a:xfrm>
                <a:custGeom>
                  <a:avLst/>
                  <a:gdLst>
                    <a:gd name="T0" fmla="*/ 296 w 593"/>
                    <a:gd name="T1" fmla="*/ 0 h 595"/>
                    <a:gd name="T2" fmla="*/ 340 w 593"/>
                    <a:gd name="T3" fmla="*/ 3 h 595"/>
                    <a:gd name="T4" fmla="*/ 382 w 593"/>
                    <a:gd name="T5" fmla="*/ 13 h 595"/>
                    <a:gd name="T6" fmla="*/ 421 w 593"/>
                    <a:gd name="T7" fmla="*/ 28 h 595"/>
                    <a:gd name="T8" fmla="*/ 457 w 593"/>
                    <a:gd name="T9" fmla="*/ 48 h 595"/>
                    <a:gd name="T10" fmla="*/ 491 w 593"/>
                    <a:gd name="T11" fmla="*/ 73 h 595"/>
                    <a:gd name="T12" fmla="*/ 520 w 593"/>
                    <a:gd name="T13" fmla="*/ 102 h 595"/>
                    <a:gd name="T14" fmla="*/ 545 w 593"/>
                    <a:gd name="T15" fmla="*/ 135 h 595"/>
                    <a:gd name="T16" fmla="*/ 565 w 593"/>
                    <a:gd name="T17" fmla="*/ 173 h 595"/>
                    <a:gd name="T18" fmla="*/ 580 w 593"/>
                    <a:gd name="T19" fmla="*/ 212 h 595"/>
                    <a:gd name="T20" fmla="*/ 589 w 593"/>
                    <a:gd name="T21" fmla="*/ 254 h 595"/>
                    <a:gd name="T22" fmla="*/ 593 w 593"/>
                    <a:gd name="T23" fmla="*/ 297 h 595"/>
                    <a:gd name="T24" fmla="*/ 589 w 593"/>
                    <a:gd name="T25" fmla="*/ 342 h 595"/>
                    <a:gd name="T26" fmla="*/ 580 w 593"/>
                    <a:gd name="T27" fmla="*/ 383 h 595"/>
                    <a:gd name="T28" fmla="*/ 565 w 593"/>
                    <a:gd name="T29" fmla="*/ 423 h 595"/>
                    <a:gd name="T30" fmla="*/ 545 w 593"/>
                    <a:gd name="T31" fmla="*/ 460 h 595"/>
                    <a:gd name="T32" fmla="*/ 520 w 593"/>
                    <a:gd name="T33" fmla="*/ 493 h 595"/>
                    <a:gd name="T34" fmla="*/ 491 w 593"/>
                    <a:gd name="T35" fmla="*/ 522 h 595"/>
                    <a:gd name="T36" fmla="*/ 457 w 593"/>
                    <a:gd name="T37" fmla="*/ 547 h 595"/>
                    <a:gd name="T38" fmla="*/ 421 w 593"/>
                    <a:gd name="T39" fmla="*/ 567 h 595"/>
                    <a:gd name="T40" fmla="*/ 382 w 593"/>
                    <a:gd name="T41" fmla="*/ 582 h 595"/>
                    <a:gd name="T42" fmla="*/ 340 w 593"/>
                    <a:gd name="T43" fmla="*/ 591 h 595"/>
                    <a:gd name="T44" fmla="*/ 296 w 593"/>
                    <a:gd name="T45" fmla="*/ 595 h 595"/>
                    <a:gd name="T46" fmla="*/ 252 w 593"/>
                    <a:gd name="T47" fmla="*/ 591 h 595"/>
                    <a:gd name="T48" fmla="*/ 211 w 593"/>
                    <a:gd name="T49" fmla="*/ 582 h 595"/>
                    <a:gd name="T50" fmla="*/ 171 w 593"/>
                    <a:gd name="T51" fmla="*/ 567 h 595"/>
                    <a:gd name="T52" fmla="*/ 134 w 593"/>
                    <a:gd name="T53" fmla="*/ 547 h 595"/>
                    <a:gd name="T54" fmla="*/ 102 w 593"/>
                    <a:gd name="T55" fmla="*/ 522 h 595"/>
                    <a:gd name="T56" fmla="*/ 72 w 593"/>
                    <a:gd name="T57" fmla="*/ 493 h 595"/>
                    <a:gd name="T58" fmla="*/ 48 w 593"/>
                    <a:gd name="T59" fmla="*/ 460 h 595"/>
                    <a:gd name="T60" fmla="*/ 27 w 593"/>
                    <a:gd name="T61" fmla="*/ 423 h 595"/>
                    <a:gd name="T62" fmla="*/ 12 w 593"/>
                    <a:gd name="T63" fmla="*/ 383 h 595"/>
                    <a:gd name="T64" fmla="*/ 3 w 593"/>
                    <a:gd name="T65" fmla="*/ 342 h 595"/>
                    <a:gd name="T66" fmla="*/ 0 w 593"/>
                    <a:gd name="T67" fmla="*/ 297 h 595"/>
                    <a:gd name="T68" fmla="*/ 3 w 593"/>
                    <a:gd name="T69" fmla="*/ 254 h 595"/>
                    <a:gd name="T70" fmla="*/ 12 w 593"/>
                    <a:gd name="T71" fmla="*/ 212 h 595"/>
                    <a:gd name="T72" fmla="*/ 27 w 593"/>
                    <a:gd name="T73" fmla="*/ 173 h 595"/>
                    <a:gd name="T74" fmla="*/ 48 w 593"/>
                    <a:gd name="T75" fmla="*/ 135 h 595"/>
                    <a:gd name="T76" fmla="*/ 72 w 593"/>
                    <a:gd name="T77" fmla="*/ 102 h 595"/>
                    <a:gd name="T78" fmla="*/ 102 w 593"/>
                    <a:gd name="T79" fmla="*/ 73 h 595"/>
                    <a:gd name="T80" fmla="*/ 134 w 593"/>
                    <a:gd name="T81" fmla="*/ 48 h 595"/>
                    <a:gd name="T82" fmla="*/ 171 w 593"/>
                    <a:gd name="T83" fmla="*/ 28 h 595"/>
                    <a:gd name="T84" fmla="*/ 211 w 593"/>
                    <a:gd name="T85" fmla="*/ 13 h 595"/>
                    <a:gd name="T86" fmla="*/ 252 w 593"/>
                    <a:gd name="T87" fmla="*/ 3 h 595"/>
                    <a:gd name="T88" fmla="*/ 296 w 593"/>
                    <a:gd name="T8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3" h="595">
                      <a:moveTo>
                        <a:pt x="296" y="0"/>
                      </a:moveTo>
                      <a:lnTo>
                        <a:pt x="340" y="3"/>
                      </a:lnTo>
                      <a:lnTo>
                        <a:pt x="382" y="13"/>
                      </a:lnTo>
                      <a:lnTo>
                        <a:pt x="421" y="28"/>
                      </a:lnTo>
                      <a:lnTo>
                        <a:pt x="457" y="48"/>
                      </a:lnTo>
                      <a:lnTo>
                        <a:pt x="491" y="73"/>
                      </a:lnTo>
                      <a:lnTo>
                        <a:pt x="520" y="102"/>
                      </a:lnTo>
                      <a:lnTo>
                        <a:pt x="545" y="135"/>
                      </a:lnTo>
                      <a:lnTo>
                        <a:pt x="565" y="173"/>
                      </a:lnTo>
                      <a:lnTo>
                        <a:pt x="580" y="212"/>
                      </a:lnTo>
                      <a:lnTo>
                        <a:pt x="589" y="254"/>
                      </a:lnTo>
                      <a:lnTo>
                        <a:pt x="593" y="297"/>
                      </a:lnTo>
                      <a:lnTo>
                        <a:pt x="589" y="342"/>
                      </a:lnTo>
                      <a:lnTo>
                        <a:pt x="580" y="383"/>
                      </a:lnTo>
                      <a:lnTo>
                        <a:pt x="565" y="423"/>
                      </a:lnTo>
                      <a:lnTo>
                        <a:pt x="545" y="460"/>
                      </a:lnTo>
                      <a:lnTo>
                        <a:pt x="520" y="493"/>
                      </a:lnTo>
                      <a:lnTo>
                        <a:pt x="491" y="522"/>
                      </a:lnTo>
                      <a:lnTo>
                        <a:pt x="457" y="547"/>
                      </a:lnTo>
                      <a:lnTo>
                        <a:pt x="421" y="567"/>
                      </a:lnTo>
                      <a:lnTo>
                        <a:pt x="382" y="582"/>
                      </a:lnTo>
                      <a:lnTo>
                        <a:pt x="340" y="591"/>
                      </a:lnTo>
                      <a:lnTo>
                        <a:pt x="296" y="595"/>
                      </a:lnTo>
                      <a:lnTo>
                        <a:pt x="252" y="591"/>
                      </a:lnTo>
                      <a:lnTo>
                        <a:pt x="211" y="582"/>
                      </a:lnTo>
                      <a:lnTo>
                        <a:pt x="171" y="567"/>
                      </a:lnTo>
                      <a:lnTo>
                        <a:pt x="134" y="547"/>
                      </a:lnTo>
                      <a:lnTo>
                        <a:pt x="102" y="522"/>
                      </a:lnTo>
                      <a:lnTo>
                        <a:pt x="72" y="493"/>
                      </a:lnTo>
                      <a:lnTo>
                        <a:pt x="48" y="460"/>
                      </a:lnTo>
                      <a:lnTo>
                        <a:pt x="27" y="423"/>
                      </a:lnTo>
                      <a:lnTo>
                        <a:pt x="12" y="383"/>
                      </a:lnTo>
                      <a:lnTo>
                        <a:pt x="3" y="342"/>
                      </a:lnTo>
                      <a:lnTo>
                        <a:pt x="0" y="297"/>
                      </a:lnTo>
                      <a:lnTo>
                        <a:pt x="3" y="254"/>
                      </a:lnTo>
                      <a:lnTo>
                        <a:pt x="12" y="212"/>
                      </a:lnTo>
                      <a:lnTo>
                        <a:pt x="27" y="173"/>
                      </a:lnTo>
                      <a:lnTo>
                        <a:pt x="48" y="135"/>
                      </a:lnTo>
                      <a:lnTo>
                        <a:pt x="72" y="102"/>
                      </a:lnTo>
                      <a:lnTo>
                        <a:pt x="102" y="73"/>
                      </a:lnTo>
                      <a:lnTo>
                        <a:pt x="134" y="48"/>
                      </a:lnTo>
                      <a:lnTo>
                        <a:pt x="171" y="28"/>
                      </a:lnTo>
                      <a:lnTo>
                        <a:pt x="211" y="13"/>
                      </a:lnTo>
                      <a:lnTo>
                        <a:pt x="252" y="3"/>
                      </a:lnTo>
                      <a:lnTo>
                        <a:pt x="2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8"/>
                <p:cNvSpPr>
                  <a:spLocks/>
                </p:cNvSpPr>
                <p:nvPr/>
              </p:nvSpPr>
              <p:spPr bwMode="auto">
                <a:xfrm>
                  <a:off x="3911" y="757"/>
                  <a:ext cx="230" cy="384"/>
                </a:xfrm>
                <a:custGeom>
                  <a:avLst/>
                  <a:gdLst>
                    <a:gd name="T0" fmla="*/ 892 w 1150"/>
                    <a:gd name="T1" fmla="*/ 1 h 1917"/>
                    <a:gd name="T2" fmla="*/ 922 w 1150"/>
                    <a:gd name="T3" fmla="*/ 5 h 1917"/>
                    <a:gd name="T4" fmla="*/ 941 w 1150"/>
                    <a:gd name="T5" fmla="*/ 9 h 1917"/>
                    <a:gd name="T6" fmla="*/ 945 w 1150"/>
                    <a:gd name="T7" fmla="*/ 9 h 1917"/>
                    <a:gd name="T8" fmla="*/ 1005 w 1150"/>
                    <a:gd name="T9" fmla="*/ 31 h 1917"/>
                    <a:gd name="T10" fmla="*/ 1060 w 1150"/>
                    <a:gd name="T11" fmla="*/ 65 h 1917"/>
                    <a:gd name="T12" fmla="*/ 1107 w 1150"/>
                    <a:gd name="T13" fmla="*/ 111 h 1917"/>
                    <a:gd name="T14" fmla="*/ 1138 w 1150"/>
                    <a:gd name="T15" fmla="*/ 168 h 1917"/>
                    <a:gd name="T16" fmla="*/ 1150 w 1150"/>
                    <a:gd name="T17" fmla="*/ 237 h 1917"/>
                    <a:gd name="T18" fmla="*/ 1148 w 1150"/>
                    <a:gd name="T19" fmla="*/ 928 h 1917"/>
                    <a:gd name="T20" fmla="*/ 1127 w 1150"/>
                    <a:gd name="T21" fmla="*/ 989 h 1917"/>
                    <a:gd name="T22" fmla="*/ 1088 w 1150"/>
                    <a:gd name="T23" fmla="*/ 1041 h 1917"/>
                    <a:gd name="T24" fmla="*/ 1036 w 1150"/>
                    <a:gd name="T25" fmla="*/ 1081 h 1917"/>
                    <a:gd name="T26" fmla="*/ 976 w 1150"/>
                    <a:gd name="T27" fmla="*/ 1108 h 1917"/>
                    <a:gd name="T28" fmla="*/ 911 w 1150"/>
                    <a:gd name="T29" fmla="*/ 1122 h 1917"/>
                    <a:gd name="T30" fmla="*/ 857 w 1150"/>
                    <a:gd name="T31" fmla="*/ 1123 h 1917"/>
                    <a:gd name="T32" fmla="*/ 414 w 1150"/>
                    <a:gd name="T33" fmla="*/ 1797 h 1917"/>
                    <a:gd name="T34" fmla="*/ 396 w 1150"/>
                    <a:gd name="T35" fmla="*/ 1851 h 1917"/>
                    <a:gd name="T36" fmla="*/ 358 w 1150"/>
                    <a:gd name="T37" fmla="*/ 1891 h 1917"/>
                    <a:gd name="T38" fmla="*/ 307 w 1150"/>
                    <a:gd name="T39" fmla="*/ 1915 h 1917"/>
                    <a:gd name="T40" fmla="*/ 263 w 1150"/>
                    <a:gd name="T41" fmla="*/ 1916 h 1917"/>
                    <a:gd name="T42" fmla="*/ 212 w 1150"/>
                    <a:gd name="T43" fmla="*/ 1900 h 1917"/>
                    <a:gd name="T44" fmla="*/ 172 w 1150"/>
                    <a:gd name="T45" fmla="*/ 1866 h 1917"/>
                    <a:gd name="T46" fmla="*/ 148 w 1150"/>
                    <a:gd name="T47" fmla="*/ 1820 h 1917"/>
                    <a:gd name="T48" fmla="*/ 144 w 1150"/>
                    <a:gd name="T49" fmla="*/ 1766 h 1917"/>
                    <a:gd name="T50" fmla="*/ 241 w 1150"/>
                    <a:gd name="T51" fmla="*/ 942 h 1917"/>
                    <a:gd name="T52" fmla="*/ 270 w 1150"/>
                    <a:gd name="T53" fmla="*/ 894 h 1917"/>
                    <a:gd name="T54" fmla="*/ 315 w 1150"/>
                    <a:gd name="T55" fmla="*/ 862 h 1917"/>
                    <a:gd name="T56" fmla="*/ 370 w 1150"/>
                    <a:gd name="T57" fmla="*/ 849 h 1917"/>
                    <a:gd name="T58" fmla="*/ 606 w 1150"/>
                    <a:gd name="T59" fmla="*/ 851 h 1917"/>
                    <a:gd name="T60" fmla="*/ 572 w 1150"/>
                    <a:gd name="T61" fmla="*/ 553 h 1917"/>
                    <a:gd name="T62" fmla="*/ 498 w 1150"/>
                    <a:gd name="T63" fmla="*/ 599 h 1917"/>
                    <a:gd name="T64" fmla="*/ 415 w 1150"/>
                    <a:gd name="T65" fmla="*/ 628 h 1917"/>
                    <a:gd name="T66" fmla="*/ 321 w 1150"/>
                    <a:gd name="T67" fmla="*/ 639 h 1917"/>
                    <a:gd name="T68" fmla="*/ 231 w 1150"/>
                    <a:gd name="T69" fmla="*/ 631 h 1917"/>
                    <a:gd name="T70" fmla="*/ 129 w 1150"/>
                    <a:gd name="T71" fmla="*/ 605 h 1917"/>
                    <a:gd name="T72" fmla="*/ 49 w 1150"/>
                    <a:gd name="T73" fmla="*/ 573 h 1917"/>
                    <a:gd name="T74" fmla="*/ 15 w 1150"/>
                    <a:gd name="T75" fmla="*/ 537 h 1917"/>
                    <a:gd name="T76" fmla="*/ 0 w 1150"/>
                    <a:gd name="T77" fmla="*/ 488 h 1917"/>
                    <a:gd name="T78" fmla="*/ 7 w 1150"/>
                    <a:gd name="T79" fmla="*/ 437 h 1917"/>
                    <a:gd name="T80" fmla="*/ 36 w 1150"/>
                    <a:gd name="T81" fmla="*/ 393 h 1917"/>
                    <a:gd name="T82" fmla="*/ 79 w 1150"/>
                    <a:gd name="T83" fmla="*/ 368 h 1917"/>
                    <a:gd name="T84" fmla="*/ 130 w 1150"/>
                    <a:gd name="T85" fmla="*/ 364 h 1917"/>
                    <a:gd name="T86" fmla="*/ 197 w 1150"/>
                    <a:gd name="T87" fmla="*/ 385 h 1917"/>
                    <a:gd name="T88" fmla="*/ 268 w 1150"/>
                    <a:gd name="T89" fmla="*/ 405 h 1917"/>
                    <a:gd name="T90" fmla="*/ 329 w 1150"/>
                    <a:gd name="T91" fmla="*/ 410 h 1917"/>
                    <a:gd name="T92" fmla="*/ 382 w 1150"/>
                    <a:gd name="T93" fmla="*/ 400 h 1917"/>
                    <a:gd name="T94" fmla="*/ 431 w 1150"/>
                    <a:gd name="T95" fmla="*/ 372 h 1917"/>
                    <a:gd name="T96" fmla="*/ 482 w 1150"/>
                    <a:gd name="T97" fmla="*/ 327 h 1917"/>
                    <a:gd name="T98" fmla="*/ 537 w 1150"/>
                    <a:gd name="T99" fmla="*/ 264 h 1917"/>
                    <a:gd name="T100" fmla="*/ 601 w 1150"/>
                    <a:gd name="T101" fmla="*/ 179 h 1917"/>
                    <a:gd name="T102" fmla="*/ 639 w 1150"/>
                    <a:gd name="T103" fmla="*/ 127 h 1917"/>
                    <a:gd name="T104" fmla="*/ 687 w 1150"/>
                    <a:gd name="T105" fmla="*/ 73 h 1917"/>
                    <a:gd name="T106" fmla="*/ 747 w 1150"/>
                    <a:gd name="T107" fmla="*/ 33 h 1917"/>
                    <a:gd name="T108" fmla="*/ 812 w 1150"/>
                    <a:gd name="T109" fmla="*/ 10 h 1917"/>
                    <a:gd name="T110" fmla="*/ 822 w 1150"/>
                    <a:gd name="T111" fmla="*/ 7 h 1917"/>
                    <a:gd name="T112" fmla="*/ 845 w 1150"/>
                    <a:gd name="T113" fmla="*/ 3 h 1917"/>
                    <a:gd name="T114" fmla="*/ 877 w 1150"/>
                    <a:gd name="T115" fmla="*/ 0 h 1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50" h="1917">
                      <a:moveTo>
                        <a:pt x="877" y="0"/>
                      </a:moveTo>
                      <a:lnTo>
                        <a:pt x="892" y="1"/>
                      </a:lnTo>
                      <a:lnTo>
                        <a:pt x="908" y="3"/>
                      </a:lnTo>
                      <a:lnTo>
                        <a:pt x="922" y="5"/>
                      </a:lnTo>
                      <a:lnTo>
                        <a:pt x="933" y="7"/>
                      </a:lnTo>
                      <a:lnTo>
                        <a:pt x="941" y="9"/>
                      </a:lnTo>
                      <a:lnTo>
                        <a:pt x="944" y="9"/>
                      </a:lnTo>
                      <a:lnTo>
                        <a:pt x="945" y="9"/>
                      </a:lnTo>
                      <a:lnTo>
                        <a:pt x="974" y="18"/>
                      </a:lnTo>
                      <a:lnTo>
                        <a:pt x="1005" y="31"/>
                      </a:lnTo>
                      <a:lnTo>
                        <a:pt x="1033" y="46"/>
                      </a:lnTo>
                      <a:lnTo>
                        <a:pt x="1060" y="65"/>
                      </a:lnTo>
                      <a:lnTo>
                        <a:pt x="1085" y="86"/>
                      </a:lnTo>
                      <a:lnTo>
                        <a:pt x="1107" y="111"/>
                      </a:lnTo>
                      <a:lnTo>
                        <a:pt x="1125" y="139"/>
                      </a:lnTo>
                      <a:lnTo>
                        <a:pt x="1138" y="168"/>
                      </a:lnTo>
                      <a:lnTo>
                        <a:pt x="1148" y="201"/>
                      </a:lnTo>
                      <a:lnTo>
                        <a:pt x="1150" y="237"/>
                      </a:lnTo>
                      <a:lnTo>
                        <a:pt x="1150" y="893"/>
                      </a:lnTo>
                      <a:lnTo>
                        <a:pt x="1148" y="928"/>
                      </a:lnTo>
                      <a:lnTo>
                        <a:pt x="1139" y="960"/>
                      </a:lnTo>
                      <a:lnTo>
                        <a:pt x="1127" y="989"/>
                      </a:lnTo>
                      <a:lnTo>
                        <a:pt x="1109" y="1016"/>
                      </a:lnTo>
                      <a:lnTo>
                        <a:pt x="1088" y="1041"/>
                      </a:lnTo>
                      <a:lnTo>
                        <a:pt x="1063" y="1062"/>
                      </a:lnTo>
                      <a:lnTo>
                        <a:pt x="1036" y="1081"/>
                      </a:lnTo>
                      <a:lnTo>
                        <a:pt x="1007" y="1096"/>
                      </a:lnTo>
                      <a:lnTo>
                        <a:pt x="976" y="1108"/>
                      </a:lnTo>
                      <a:lnTo>
                        <a:pt x="944" y="1118"/>
                      </a:lnTo>
                      <a:lnTo>
                        <a:pt x="911" y="1122"/>
                      </a:lnTo>
                      <a:lnTo>
                        <a:pt x="878" y="1125"/>
                      </a:lnTo>
                      <a:lnTo>
                        <a:pt x="857" y="1123"/>
                      </a:lnTo>
                      <a:lnTo>
                        <a:pt x="492" y="1122"/>
                      </a:lnTo>
                      <a:lnTo>
                        <a:pt x="414" y="1797"/>
                      </a:lnTo>
                      <a:lnTo>
                        <a:pt x="408" y="1826"/>
                      </a:lnTo>
                      <a:lnTo>
                        <a:pt x="396" y="1851"/>
                      </a:lnTo>
                      <a:lnTo>
                        <a:pt x="378" y="1874"/>
                      </a:lnTo>
                      <a:lnTo>
                        <a:pt x="358" y="1891"/>
                      </a:lnTo>
                      <a:lnTo>
                        <a:pt x="334" y="1905"/>
                      </a:lnTo>
                      <a:lnTo>
                        <a:pt x="307" y="1915"/>
                      </a:lnTo>
                      <a:lnTo>
                        <a:pt x="279" y="1917"/>
                      </a:lnTo>
                      <a:lnTo>
                        <a:pt x="263" y="1916"/>
                      </a:lnTo>
                      <a:lnTo>
                        <a:pt x="236" y="1910"/>
                      </a:lnTo>
                      <a:lnTo>
                        <a:pt x="212" y="1900"/>
                      </a:lnTo>
                      <a:lnTo>
                        <a:pt x="190" y="1884"/>
                      </a:lnTo>
                      <a:lnTo>
                        <a:pt x="172" y="1866"/>
                      </a:lnTo>
                      <a:lnTo>
                        <a:pt x="158" y="1843"/>
                      </a:lnTo>
                      <a:lnTo>
                        <a:pt x="148" y="1820"/>
                      </a:lnTo>
                      <a:lnTo>
                        <a:pt x="143" y="1793"/>
                      </a:lnTo>
                      <a:lnTo>
                        <a:pt x="144" y="1766"/>
                      </a:lnTo>
                      <a:lnTo>
                        <a:pt x="235" y="971"/>
                      </a:lnTo>
                      <a:lnTo>
                        <a:pt x="241" y="942"/>
                      </a:lnTo>
                      <a:lnTo>
                        <a:pt x="254" y="916"/>
                      </a:lnTo>
                      <a:lnTo>
                        <a:pt x="270" y="894"/>
                      </a:lnTo>
                      <a:lnTo>
                        <a:pt x="290" y="875"/>
                      </a:lnTo>
                      <a:lnTo>
                        <a:pt x="315" y="862"/>
                      </a:lnTo>
                      <a:lnTo>
                        <a:pt x="342" y="853"/>
                      </a:lnTo>
                      <a:lnTo>
                        <a:pt x="370" y="849"/>
                      </a:lnTo>
                      <a:lnTo>
                        <a:pt x="370" y="849"/>
                      </a:lnTo>
                      <a:lnTo>
                        <a:pt x="606" y="851"/>
                      </a:lnTo>
                      <a:lnTo>
                        <a:pt x="606" y="525"/>
                      </a:lnTo>
                      <a:lnTo>
                        <a:pt x="572" y="553"/>
                      </a:lnTo>
                      <a:lnTo>
                        <a:pt x="535" y="578"/>
                      </a:lnTo>
                      <a:lnTo>
                        <a:pt x="498" y="599"/>
                      </a:lnTo>
                      <a:lnTo>
                        <a:pt x="457" y="615"/>
                      </a:lnTo>
                      <a:lnTo>
                        <a:pt x="415" y="628"/>
                      </a:lnTo>
                      <a:lnTo>
                        <a:pt x="369" y="635"/>
                      </a:lnTo>
                      <a:lnTo>
                        <a:pt x="321" y="639"/>
                      </a:lnTo>
                      <a:lnTo>
                        <a:pt x="277" y="637"/>
                      </a:lnTo>
                      <a:lnTo>
                        <a:pt x="231" y="631"/>
                      </a:lnTo>
                      <a:lnTo>
                        <a:pt x="181" y="620"/>
                      </a:lnTo>
                      <a:lnTo>
                        <a:pt x="129" y="605"/>
                      </a:lnTo>
                      <a:lnTo>
                        <a:pt x="72" y="586"/>
                      </a:lnTo>
                      <a:lnTo>
                        <a:pt x="49" y="573"/>
                      </a:lnTo>
                      <a:lnTo>
                        <a:pt x="30" y="557"/>
                      </a:lnTo>
                      <a:lnTo>
                        <a:pt x="15" y="537"/>
                      </a:lnTo>
                      <a:lnTo>
                        <a:pt x="4" y="513"/>
                      </a:lnTo>
                      <a:lnTo>
                        <a:pt x="0" y="488"/>
                      </a:lnTo>
                      <a:lnTo>
                        <a:pt x="0" y="462"/>
                      </a:lnTo>
                      <a:lnTo>
                        <a:pt x="7" y="437"/>
                      </a:lnTo>
                      <a:lnTo>
                        <a:pt x="18" y="413"/>
                      </a:lnTo>
                      <a:lnTo>
                        <a:pt x="36" y="393"/>
                      </a:lnTo>
                      <a:lnTo>
                        <a:pt x="56" y="378"/>
                      </a:lnTo>
                      <a:lnTo>
                        <a:pt x="79" y="368"/>
                      </a:lnTo>
                      <a:lnTo>
                        <a:pt x="104" y="363"/>
                      </a:lnTo>
                      <a:lnTo>
                        <a:pt x="130" y="364"/>
                      </a:lnTo>
                      <a:lnTo>
                        <a:pt x="156" y="370"/>
                      </a:lnTo>
                      <a:lnTo>
                        <a:pt x="197" y="385"/>
                      </a:lnTo>
                      <a:lnTo>
                        <a:pt x="234" y="397"/>
                      </a:lnTo>
                      <a:lnTo>
                        <a:pt x="268" y="405"/>
                      </a:lnTo>
                      <a:lnTo>
                        <a:pt x="300" y="410"/>
                      </a:lnTo>
                      <a:lnTo>
                        <a:pt x="329" y="410"/>
                      </a:lnTo>
                      <a:lnTo>
                        <a:pt x="356" y="407"/>
                      </a:lnTo>
                      <a:lnTo>
                        <a:pt x="382" y="400"/>
                      </a:lnTo>
                      <a:lnTo>
                        <a:pt x="406" y="388"/>
                      </a:lnTo>
                      <a:lnTo>
                        <a:pt x="431" y="372"/>
                      </a:lnTo>
                      <a:lnTo>
                        <a:pt x="456" y="352"/>
                      </a:lnTo>
                      <a:lnTo>
                        <a:pt x="482" y="327"/>
                      </a:lnTo>
                      <a:lnTo>
                        <a:pt x="509" y="298"/>
                      </a:lnTo>
                      <a:lnTo>
                        <a:pt x="537" y="264"/>
                      </a:lnTo>
                      <a:lnTo>
                        <a:pt x="567" y="224"/>
                      </a:lnTo>
                      <a:lnTo>
                        <a:pt x="601" y="179"/>
                      </a:lnTo>
                      <a:lnTo>
                        <a:pt x="638" y="130"/>
                      </a:lnTo>
                      <a:lnTo>
                        <a:pt x="639" y="127"/>
                      </a:lnTo>
                      <a:lnTo>
                        <a:pt x="661" y="99"/>
                      </a:lnTo>
                      <a:lnTo>
                        <a:pt x="687" y="73"/>
                      </a:lnTo>
                      <a:lnTo>
                        <a:pt x="716" y="52"/>
                      </a:lnTo>
                      <a:lnTo>
                        <a:pt x="747" y="33"/>
                      </a:lnTo>
                      <a:lnTo>
                        <a:pt x="779" y="19"/>
                      </a:lnTo>
                      <a:lnTo>
                        <a:pt x="812" y="10"/>
                      </a:lnTo>
                      <a:lnTo>
                        <a:pt x="815" y="9"/>
                      </a:lnTo>
                      <a:lnTo>
                        <a:pt x="822" y="7"/>
                      </a:lnTo>
                      <a:lnTo>
                        <a:pt x="832" y="5"/>
                      </a:lnTo>
                      <a:lnTo>
                        <a:pt x="845" y="3"/>
                      </a:lnTo>
                      <a:lnTo>
                        <a:pt x="860" y="1"/>
                      </a:lnTo>
                      <a:lnTo>
                        <a:pt x="8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9"/>
                <p:cNvSpPr>
                  <a:spLocks/>
                </p:cNvSpPr>
                <p:nvPr/>
              </p:nvSpPr>
              <p:spPr bwMode="auto">
                <a:xfrm>
                  <a:off x="4016" y="783"/>
                  <a:ext cx="183" cy="360"/>
                </a:xfrm>
                <a:custGeom>
                  <a:avLst/>
                  <a:gdLst>
                    <a:gd name="T0" fmla="*/ 826 w 915"/>
                    <a:gd name="T1" fmla="*/ 3 h 1798"/>
                    <a:gd name="T2" fmla="*/ 872 w 915"/>
                    <a:gd name="T3" fmla="*/ 26 h 1798"/>
                    <a:gd name="T4" fmla="*/ 903 w 915"/>
                    <a:gd name="T5" fmla="*/ 65 h 1798"/>
                    <a:gd name="T6" fmla="*/ 915 w 915"/>
                    <a:gd name="T7" fmla="*/ 115 h 1798"/>
                    <a:gd name="T8" fmla="*/ 911 w 915"/>
                    <a:gd name="T9" fmla="*/ 1171 h 1798"/>
                    <a:gd name="T10" fmla="*/ 893 w 915"/>
                    <a:gd name="T11" fmla="*/ 1215 h 1798"/>
                    <a:gd name="T12" fmla="*/ 858 w 915"/>
                    <a:gd name="T13" fmla="*/ 1246 h 1798"/>
                    <a:gd name="T14" fmla="*/ 883 w 915"/>
                    <a:gd name="T15" fmla="*/ 1309 h 1798"/>
                    <a:gd name="T16" fmla="*/ 893 w 915"/>
                    <a:gd name="T17" fmla="*/ 1378 h 1798"/>
                    <a:gd name="T18" fmla="*/ 889 w 915"/>
                    <a:gd name="T19" fmla="*/ 1726 h 1798"/>
                    <a:gd name="T20" fmla="*/ 865 w 915"/>
                    <a:gd name="T21" fmla="*/ 1770 h 1798"/>
                    <a:gd name="T22" fmla="*/ 821 w 915"/>
                    <a:gd name="T23" fmla="*/ 1794 h 1798"/>
                    <a:gd name="T24" fmla="*/ 771 w 915"/>
                    <a:gd name="T25" fmla="*/ 1794 h 1798"/>
                    <a:gd name="T26" fmla="*/ 727 w 915"/>
                    <a:gd name="T27" fmla="*/ 1770 h 1798"/>
                    <a:gd name="T28" fmla="*/ 703 w 915"/>
                    <a:gd name="T29" fmla="*/ 1726 h 1798"/>
                    <a:gd name="T30" fmla="*/ 699 w 915"/>
                    <a:gd name="T31" fmla="*/ 1378 h 1798"/>
                    <a:gd name="T32" fmla="*/ 689 w 915"/>
                    <a:gd name="T33" fmla="*/ 1338 h 1798"/>
                    <a:gd name="T34" fmla="*/ 661 w 915"/>
                    <a:gd name="T35" fmla="*/ 1310 h 1798"/>
                    <a:gd name="T36" fmla="*/ 621 w 915"/>
                    <a:gd name="T37" fmla="*/ 1299 h 1798"/>
                    <a:gd name="T38" fmla="*/ 278 w 915"/>
                    <a:gd name="T39" fmla="*/ 1302 h 1798"/>
                    <a:gd name="T40" fmla="*/ 243 w 915"/>
                    <a:gd name="T41" fmla="*/ 1323 h 1798"/>
                    <a:gd name="T42" fmla="*/ 223 w 915"/>
                    <a:gd name="T43" fmla="*/ 1357 h 1798"/>
                    <a:gd name="T44" fmla="*/ 220 w 915"/>
                    <a:gd name="T45" fmla="*/ 1702 h 1798"/>
                    <a:gd name="T46" fmla="*/ 207 w 915"/>
                    <a:gd name="T47" fmla="*/ 1750 h 1798"/>
                    <a:gd name="T48" fmla="*/ 173 w 915"/>
                    <a:gd name="T49" fmla="*/ 1785 h 1798"/>
                    <a:gd name="T50" fmla="*/ 123 w 915"/>
                    <a:gd name="T51" fmla="*/ 1798 h 1798"/>
                    <a:gd name="T52" fmla="*/ 75 w 915"/>
                    <a:gd name="T53" fmla="*/ 1785 h 1798"/>
                    <a:gd name="T54" fmla="*/ 40 w 915"/>
                    <a:gd name="T55" fmla="*/ 1750 h 1798"/>
                    <a:gd name="T56" fmla="*/ 27 w 915"/>
                    <a:gd name="T57" fmla="*/ 1702 h 1798"/>
                    <a:gd name="T58" fmla="*/ 30 w 915"/>
                    <a:gd name="T59" fmla="*/ 1343 h 1798"/>
                    <a:gd name="T60" fmla="*/ 46 w 915"/>
                    <a:gd name="T61" fmla="*/ 1278 h 1798"/>
                    <a:gd name="T62" fmla="*/ 40 w 915"/>
                    <a:gd name="T63" fmla="*/ 1234 h 1798"/>
                    <a:gd name="T64" fmla="*/ 11 w 915"/>
                    <a:gd name="T65" fmla="*/ 1196 h 1798"/>
                    <a:gd name="T66" fmla="*/ 0 w 915"/>
                    <a:gd name="T67" fmla="*/ 1146 h 1798"/>
                    <a:gd name="T68" fmla="*/ 12 w 915"/>
                    <a:gd name="T69" fmla="*/ 1096 h 1798"/>
                    <a:gd name="T70" fmla="*/ 44 w 915"/>
                    <a:gd name="T71" fmla="*/ 1057 h 1798"/>
                    <a:gd name="T72" fmla="*/ 89 w 915"/>
                    <a:gd name="T73" fmla="*/ 1035 h 1798"/>
                    <a:gd name="T74" fmla="*/ 684 w 915"/>
                    <a:gd name="T75" fmla="*/ 1031 h 1798"/>
                    <a:gd name="T76" fmla="*/ 687 w 915"/>
                    <a:gd name="T77" fmla="*/ 89 h 1798"/>
                    <a:gd name="T78" fmla="*/ 710 w 915"/>
                    <a:gd name="T79" fmla="*/ 43 h 1798"/>
                    <a:gd name="T80" fmla="*/ 748 w 915"/>
                    <a:gd name="T81" fmla="*/ 12 h 1798"/>
                    <a:gd name="T82" fmla="*/ 799 w 915"/>
                    <a:gd name="T83" fmla="*/ 0 h 1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15" h="1798">
                      <a:moveTo>
                        <a:pt x="799" y="0"/>
                      </a:moveTo>
                      <a:lnTo>
                        <a:pt x="826" y="3"/>
                      </a:lnTo>
                      <a:lnTo>
                        <a:pt x="850" y="12"/>
                      </a:lnTo>
                      <a:lnTo>
                        <a:pt x="872" y="26"/>
                      </a:lnTo>
                      <a:lnTo>
                        <a:pt x="889" y="43"/>
                      </a:lnTo>
                      <a:lnTo>
                        <a:pt x="903" y="65"/>
                      </a:lnTo>
                      <a:lnTo>
                        <a:pt x="911" y="89"/>
                      </a:lnTo>
                      <a:lnTo>
                        <a:pt x="915" y="115"/>
                      </a:lnTo>
                      <a:lnTo>
                        <a:pt x="915" y="1146"/>
                      </a:lnTo>
                      <a:lnTo>
                        <a:pt x="911" y="1171"/>
                      </a:lnTo>
                      <a:lnTo>
                        <a:pt x="904" y="1194"/>
                      </a:lnTo>
                      <a:lnTo>
                        <a:pt x="893" y="1215"/>
                      </a:lnTo>
                      <a:lnTo>
                        <a:pt x="876" y="1232"/>
                      </a:lnTo>
                      <a:lnTo>
                        <a:pt x="858" y="1246"/>
                      </a:lnTo>
                      <a:lnTo>
                        <a:pt x="873" y="1276"/>
                      </a:lnTo>
                      <a:lnTo>
                        <a:pt x="883" y="1309"/>
                      </a:lnTo>
                      <a:lnTo>
                        <a:pt x="890" y="1343"/>
                      </a:lnTo>
                      <a:lnTo>
                        <a:pt x="893" y="1378"/>
                      </a:lnTo>
                      <a:lnTo>
                        <a:pt x="893" y="1702"/>
                      </a:lnTo>
                      <a:lnTo>
                        <a:pt x="889" y="1726"/>
                      </a:lnTo>
                      <a:lnTo>
                        <a:pt x="880" y="1750"/>
                      </a:lnTo>
                      <a:lnTo>
                        <a:pt x="865" y="1770"/>
                      </a:lnTo>
                      <a:lnTo>
                        <a:pt x="845" y="1785"/>
                      </a:lnTo>
                      <a:lnTo>
                        <a:pt x="821" y="1794"/>
                      </a:lnTo>
                      <a:lnTo>
                        <a:pt x="797" y="1798"/>
                      </a:lnTo>
                      <a:lnTo>
                        <a:pt x="771" y="1794"/>
                      </a:lnTo>
                      <a:lnTo>
                        <a:pt x="747" y="1785"/>
                      </a:lnTo>
                      <a:lnTo>
                        <a:pt x="727" y="1770"/>
                      </a:lnTo>
                      <a:lnTo>
                        <a:pt x="713" y="1750"/>
                      </a:lnTo>
                      <a:lnTo>
                        <a:pt x="703" y="1726"/>
                      </a:lnTo>
                      <a:lnTo>
                        <a:pt x="699" y="1702"/>
                      </a:lnTo>
                      <a:lnTo>
                        <a:pt x="699" y="1378"/>
                      </a:lnTo>
                      <a:lnTo>
                        <a:pt x="697" y="1357"/>
                      </a:lnTo>
                      <a:lnTo>
                        <a:pt x="689" y="1338"/>
                      </a:lnTo>
                      <a:lnTo>
                        <a:pt x="677" y="1323"/>
                      </a:lnTo>
                      <a:lnTo>
                        <a:pt x="661" y="1310"/>
                      </a:lnTo>
                      <a:lnTo>
                        <a:pt x="642" y="1302"/>
                      </a:lnTo>
                      <a:lnTo>
                        <a:pt x="621" y="1299"/>
                      </a:lnTo>
                      <a:lnTo>
                        <a:pt x="299" y="1299"/>
                      </a:lnTo>
                      <a:lnTo>
                        <a:pt x="278" y="1302"/>
                      </a:lnTo>
                      <a:lnTo>
                        <a:pt x="259" y="1310"/>
                      </a:lnTo>
                      <a:lnTo>
                        <a:pt x="243" y="1323"/>
                      </a:lnTo>
                      <a:lnTo>
                        <a:pt x="231" y="1338"/>
                      </a:lnTo>
                      <a:lnTo>
                        <a:pt x="223" y="1357"/>
                      </a:lnTo>
                      <a:lnTo>
                        <a:pt x="220" y="1378"/>
                      </a:lnTo>
                      <a:lnTo>
                        <a:pt x="220" y="1702"/>
                      </a:lnTo>
                      <a:lnTo>
                        <a:pt x="217" y="1726"/>
                      </a:lnTo>
                      <a:lnTo>
                        <a:pt x="207" y="1750"/>
                      </a:lnTo>
                      <a:lnTo>
                        <a:pt x="191" y="1770"/>
                      </a:lnTo>
                      <a:lnTo>
                        <a:pt x="173" y="1785"/>
                      </a:lnTo>
                      <a:lnTo>
                        <a:pt x="149" y="1794"/>
                      </a:lnTo>
                      <a:lnTo>
                        <a:pt x="123" y="1798"/>
                      </a:lnTo>
                      <a:lnTo>
                        <a:pt x="98" y="1794"/>
                      </a:lnTo>
                      <a:lnTo>
                        <a:pt x="75" y="1785"/>
                      </a:lnTo>
                      <a:lnTo>
                        <a:pt x="55" y="1770"/>
                      </a:lnTo>
                      <a:lnTo>
                        <a:pt x="40" y="1750"/>
                      </a:lnTo>
                      <a:lnTo>
                        <a:pt x="31" y="1726"/>
                      </a:lnTo>
                      <a:lnTo>
                        <a:pt x="27" y="1702"/>
                      </a:lnTo>
                      <a:lnTo>
                        <a:pt x="27" y="1378"/>
                      </a:lnTo>
                      <a:lnTo>
                        <a:pt x="30" y="1343"/>
                      </a:lnTo>
                      <a:lnTo>
                        <a:pt x="35" y="1310"/>
                      </a:lnTo>
                      <a:lnTo>
                        <a:pt x="46" y="1278"/>
                      </a:lnTo>
                      <a:lnTo>
                        <a:pt x="60" y="1248"/>
                      </a:lnTo>
                      <a:lnTo>
                        <a:pt x="40" y="1234"/>
                      </a:lnTo>
                      <a:lnTo>
                        <a:pt x="24" y="1216"/>
                      </a:lnTo>
                      <a:lnTo>
                        <a:pt x="11" y="1196"/>
                      </a:lnTo>
                      <a:lnTo>
                        <a:pt x="4" y="1172"/>
                      </a:lnTo>
                      <a:lnTo>
                        <a:pt x="0" y="1146"/>
                      </a:lnTo>
                      <a:lnTo>
                        <a:pt x="4" y="1121"/>
                      </a:lnTo>
                      <a:lnTo>
                        <a:pt x="12" y="1096"/>
                      </a:lnTo>
                      <a:lnTo>
                        <a:pt x="26" y="1075"/>
                      </a:lnTo>
                      <a:lnTo>
                        <a:pt x="44" y="1057"/>
                      </a:lnTo>
                      <a:lnTo>
                        <a:pt x="65" y="1043"/>
                      </a:lnTo>
                      <a:lnTo>
                        <a:pt x="89" y="1035"/>
                      </a:lnTo>
                      <a:lnTo>
                        <a:pt x="115" y="1031"/>
                      </a:lnTo>
                      <a:lnTo>
                        <a:pt x="684" y="1031"/>
                      </a:lnTo>
                      <a:lnTo>
                        <a:pt x="684" y="115"/>
                      </a:lnTo>
                      <a:lnTo>
                        <a:pt x="687" y="89"/>
                      </a:lnTo>
                      <a:lnTo>
                        <a:pt x="696" y="65"/>
                      </a:lnTo>
                      <a:lnTo>
                        <a:pt x="710" y="43"/>
                      </a:lnTo>
                      <a:lnTo>
                        <a:pt x="727" y="26"/>
                      </a:lnTo>
                      <a:lnTo>
                        <a:pt x="748" y="12"/>
                      </a:lnTo>
                      <a:lnTo>
                        <a:pt x="773" y="3"/>
                      </a:lnTo>
                      <a:lnTo>
                        <a:pt x="7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0"/>
                <p:cNvSpPr>
                  <a:spLocks/>
                </p:cNvSpPr>
                <p:nvPr/>
              </p:nvSpPr>
              <p:spPr bwMode="auto">
                <a:xfrm>
                  <a:off x="3661" y="890"/>
                  <a:ext cx="300" cy="240"/>
                </a:xfrm>
                <a:custGeom>
                  <a:avLst/>
                  <a:gdLst>
                    <a:gd name="T0" fmla="*/ 110 w 1500"/>
                    <a:gd name="T1" fmla="*/ 0 h 1204"/>
                    <a:gd name="T2" fmla="*/ 1388 w 1500"/>
                    <a:gd name="T3" fmla="*/ 0 h 1204"/>
                    <a:gd name="T4" fmla="*/ 1414 w 1500"/>
                    <a:gd name="T5" fmla="*/ 4 h 1204"/>
                    <a:gd name="T6" fmla="*/ 1437 w 1500"/>
                    <a:gd name="T7" fmla="*/ 12 h 1204"/>
                    <a:gd name="T8" fmla="*/ 1457 w 1500"/>
                    <a:gd name="T9" fmla="*/ 25 h 1204"/>
                    <a:gd name="T10" fmla="*/ 1475 w 1500"/>
                    <a:gd name="T11" fmla="*/ 42 h 1204"/>
                    <a:gd name="T12" fmla="*/ 1488 w 1500"/>
                    <a:gd name="T13" fmla="*/ 63 h 1204"/>
                    <a:gd name="T14" fmla="*/ 1496 w 1500"/>
                    <a:gd name="T15" fmla="*/ 86 h 1204"/>
                    <a:gd name="T16" fmla="*/ 1500 w 1500"/>
                    <a:gd name="T17" fmla="*/ 111 h 1204"/>
                    <a:gd name="T18" fmla="*/ 1496 w 1500"/>
                    <a:gd name="T19" fmla="*/ 137 h 1204"/>
                    <a:gd name="T20" fmla="*/ 1488 w 1500"/>
                    <a:gd name="T21" fmla="*/ 159 h 1204"/>
                    <a:gd name="T22" fmla="*/ 1475 w 1500"/>
                    <a:gd name="T23" fmla="*/ 180 h 1204"/>
                    <a:gd name="T24" fmla="*/ 1457 w 1500"/>
                    <a:gd name="T25" fmla="*/ 197 h 1204"/>
                    <a:gd name="T26" fmla="*/ 1437 w 1500"/>
                    <a:gd name="T27" fmla="*/ 211 h 1204"/>
                    <a:gd name="T28" fmla="*/ 1414 w 1500"/>
                    <a:gd name="T29" fmla="*/ 219 h 1204"/>
                    <a:gd name="T30" fmla="*/ 1388 w 1500"/>
                    <a:gd name="T31" fmla="*/ 222 h 1204"/>
                    <a:gd name="T32" fmla="*/ 1237 w 1500"/>
                    <a:gd name="T33" fmla="*/ 222 h 1204"/>
                    <a:gd name="T34" fmla="*/ 1237 w 1500"/>
                    <a:gd name="T35" fmla="*/ 1204 h 1204"/>
                    <a:gd name="T36" fmla="*/ 261 w 1500"/>
                    <a:gd name="T37" fmla="*/ 1204 h 1204"/>
                    <a:gd name="T38" fmla="*/ 261 w 1500"/>
                    <a:gd name="T39" fmla="*/ 222 h 1204"/>
                    <a:gd name="T40" fmla="*/ 110 w 1500"/>
                    <a:gd name="T41" fmla="*/ 222 h 1204"/>
                    <a:gd name="T42" fmla="*/ 84 w 1500"/>
                    <a:gd name="T43" fmla="*/ 219 h 1204"/>
                    <a:gd name="T44" fmla="*/ 61 w 1500"/>
                    <a:gd name="T45" fmla="*/ 211 h 1204"/>
                    <a:gd name="T46" fmla="*/ 41 w 1500"/>
                    <a:gd name="T47" fmla="*/ 197 h 1204"/>
                    <a:gd name="T48" fmla="*/ 23 w 1500"/>
                    <a:gd name="T49" fmla="*/ 180 h 1204"/>
                    <a:gd name="T50" fmla="*/ 10 w 1500"/>
                    <a:gd name="T51" fmla="*/ 159 h 1204"/>
                    <a:gd name="T52" fmla="*/ 2 w 1500"/>
                    <a:gd name="T53" fmla="*/ 137 h 1204"/>
                    <a:gd name="T54" fmla="*/ 0 w 1500"/>
                    <a:gd name="T55" fmla="*/ 111 h 1204"/>
                    <a:gd name="T56" fmla="*/ 2 w 1500"/>
                    <a:gd name="T57" fmla="*/ 86 h 1204"/>
                    <a:gd name="T58" fmla="*/ 10 w 1500"/>
                    <a:gd name="T59" fmla="*/ 63 h 1204"/>
                    <a:gd name="T60" fmla="*/ 23 w 1500"/>
                    <a:gd name="T61" fmla="*/ 42 h 1204"/>
                    <a:gd name="T62" fmla="*/ 41 w 1500"/>
                    <a:gd name="T63" fmla="*/ 25 h 1204"/>
                    <a:gd name="T64" fmla="*/ 61 w 1500"/>
                    <a:gd name="T65" fmla="*/ 12 h 1204"/>
                    <a:gd name="T66" fmla="*/ 84 w 1500"/>
                    <a:gd name="T67" fmla="*/ 4 h 1204"/>
                    <a:gd name="T68" fmla="*/ 110 w 1500"/>
                    <a:gd name="T69" fmla="*/ 0 h 1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0" h="1204">
                      <a:moveTo>
                        <a:pt x="110" y="0"/>
                      </a:moveTo>
                      <a:lnTo>
                        <a:pt x="1388" y="0"/>
                      </a:lnTo>
                      <a:lnTo>
                        <a:pt x="1414" y="4"/>
                      </a:lnTo>
                      <a:lnTo>
                        <a:pt x="1437" y="12"/>
                      </a:lnTo>
                      <a:lnTo>
                        <a:pt x="1457" y="25"/>
                      </a:lnTo>
                      <a:lnTo>
                        <a:pt x="1475" y="42"/>
                      </a:lnTo>
                      <a:lnTo>
                        <a:pt x="1488" y="63"/>
                      </a:lnTo>
                      <a:lnTo>
                        <a:pt x="1496" y="86"/>
                      </a:lnTo>
                      <a:lnTo>
                        <a:pt x="1500" y="111"/>
                      </a:lnTo>
                      <a:lnTo>
                        <a:pt x="1496" y="137"/>
                      </a:lnTo>
                      <a:lnTo>
                        <a:pt x="1488" y="159"/>
                      </a:lnTo>
                      <a:lnTo>
                        <a:pt x="1475" y="180"/>
                      </a:lnTo>
                      <a:lnTo>
                        <a:pt x="1457" y="197"/>
                      </a:lnTo>
                      <a:lnTo>
                        <a:pt x="1437" y="211"/>
                      </a:lnTo>
                      <a:lnTo>
                        <a:pt x="1414" y="219"/>
                      </a:lnTo>
                      <a:lnTo>
                        <a:pt x="1388" y="222"/>
                      </a:lnTo>
                      <a:lnTo>
                        <a:pt x="1237" y="222"/>
                      </a:lnTo>
                      <a:lnTo>
                        <a:pt x="1237" y="1204"/>
                      </a:lnTo>
                      <a:lnTo>
                        <a:pt x="261" y="1204"/>
                      </a:lnTo>
                      <a:lnTo>
                        <a:pt x="261" y="222"/>
                      </a:lnTo>
                      <a:lnTo>
                        <a:pt x="110" y="222"/>
                      </a:lnTo>
                      <a:lnTo>
                        <a:pt x="84" y="219"/>
                      </a:lnTo>
                      <a:lnTo>
                        <a:pt x="61" y="211"/>
                      </a:lnTo>
                      <a:lnTo>
                        <a:pt x="41" y="197"/>
                      </a:lnTo>
                      <a:lnTo>
                        <a:pt x="23" y="180"/>
                      </a:lnTo>
                      <a:lnTo>
                        <a:pt x="10" y="159"/>
                      </a:lnTo>
                      <a:lnTo>
                        <a:pt x="2" y="137"/>
                      </a:lnTo>
                      <a:lnTo>
                        <a:pt x="0" y="111"/>
                      </a:lnTo>
                      <a:lnTo>
                        <a:pt x="2" y="86"/>
                      </a:lnTo>
                      <a:lnTo>
                        <a:pt x="10" y="63"/>
                      </a:lnTo>
                      <a:lnTo>
                        <a:pt x="23" y="42"/>
                      </a:lnTo>
                      <a:lnTo>
                        <a:pt x="41" y="25"/>
                      </a:lnTo>
                      <a:lnTo>
                        <a:pt x="61" y="12"/>
                      </a:lnTo>
                      <a:lnTo>
                        <a:pt x="84" y="4"/>
                      </a:lnTo>
                      <a:lnTo>
                        <a:pt x="1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1"/>
                <p:cNvSpPr>
                  <a:spLocks noEditPoints="1"/>
                </p:cNvSpPr>
                <p:nvPr/>
              </p:nvSpPr>
              <p:spPr bwMode="auto">
                <a:xfrm>
                  <a:off x="3642" y="510"/>
                  <a:ext cx="248" cy="186"/>
                </a:xfrm>
                <a:custGeom>
                  <a:avLst/>
                  <a:gdLst>
                    <a:gd name="T0" fmla="*/ 855 w 1241"/>
                    <a:gd name="T1" fmla="*/ 274 h 932"/>
                    <a:gd name="T2" fmla="*/ 820 w 1241"/>
                    <a:gd name="T3" fmla="*/ 295 h 932"/>
                    <a:gd name="T4" fmla="*/ 798 w 1241"/>
                    <a:gd name="T5" fmla="*/ 331 h 932"/>
                    <a:gd name="T6" fmla="*/ 798 w 1241"/>
                    <a:gd name="T7" fmla="*/ 373 h 932"/>
                    <a:gd name="T8" fmla="*/ 820 w 1241"/>
                    <a:gd name="T9" fmla="*/ 409 h 932"/>
                    <a:gd name="T10" fmla="*/ 855 w 1241"/>
                    <a:gd name="T11" fmla="*/ 429 h 932"/>
                    <a:gd name="T12" fmla="*/ 897 w 1241"/>
                    <a:gd name="T13" fmla="*/ 429 h 932"/>
                    <a:gd name="T14" fmla="*/ 933 w 1241"/>
                    <a:gd name="T15" fmla="*/ 409 h 932"/>
                    <a:gd name="T16" fmla="*/ 953 w 1241"/>
                    <a:gd name="T17" fmla="*/ 373 h 932"/>
                    <a:gd name="T18" fmla="*/ 953 w 1241"/>
                    <a:gd name="T19" fmla="*/ 331 h 932"/>
                    <a:gd name="T20" fmla="*/ 933 w 1241"/>
                    <a:gd name="T21" fmla="*/ 295 h 932"/>
                    <a:gd name="T22" fmla="*/ 897 w 1241"/>
                    <a:gd name="T23" fmla="*/ 274 h 932"/>
                    <a:gd name="T24" fmla="*/ 625 w 1241"/>
                    <a:gd name="T25" fmla="*/ 272 h 932"/>
                    <a:gd name="T26" fmla="*/ 584 w 1241"/>
                    <a:gd name="T27" fmla="*/ 282 h 932"/>
                    <a:gd name="T28" fmla="*/ 556 w 1241"/>
                    <a:gd name="T29" fmla="*/ 312 h 932"/>
                    <a:gd name="T30" fmla="*/ 544 w 1241"/>
                    <a:gd name="T31" fmla="*/ 352 h 932"/>
                    <a:gd name="T32" fmla="*/ 556 w 1241"/>
                    <a:gd name="T33" fmla="*/ 393 h 932"/>
                    <a:gd name="T34" fmla="*/ 584 w 1241"/>
                    <a:gd name="T35" fmla="*/ 421 h 932"/>
                    <a:gd name="T36" fmla="*/ 625 w 1241"/>
                    <a:gd name="T37" fmla="*/ 433 h 932"/>
                    <a:gd name="T38" fmla="*/ 665 w 1241"/>
                    <a:gd name="T39" fmla="*/ 421 h 932"/>
                    <a:gd name="T40" fmla="*/ 694 w 1241"/>
                    <a:gd name="T41" fmla="*/ 393 h 932"/>
                    <a:gd name="T42" fmla="*/ 705 w 1241"/>
                    <a:gd name="T43" fmla="*/ 352 h 932"/>
                    <a:gd name="T44" fmla="*/ 694 w 1241"/>
                    <a:gd name="T45" fmla="*/ 312 h 932"/>
                    <a:gd name="T46" fmla="*/ 665 w 1241"/>
                    <a:gd name="T47" fmla="*/ 282 h 932"/>
                    <a:gd name="T48" fmla="*/ 625 w 1241"/>
                    <a:gd name="T49" fmla="*/ 272 h 932"/>
                    <a:gd name="T50" fmla="*/ 343 w 1241"/>
                    <a:gd name="T51" fmla="*/ 274 h 932"/>
                    <a:gd name="T52" fmla="*/ 307 w 1241"/>
                    <a:gd name="T53" fmla="*/ 295 h 932"/>
                    <a:gd name="T54" fmla="*/ 287 w 1241"/>
                    <a:gd name="T55" fmla="*/ 331 h 932"/>
                    <a:gd name="T56" fmla="*/ 287 w 1241"/>
                    <a:gd name="T57" fmla="*/ 373 h 932"/>
                    <a:gd name="T58" fmla="*/ 307 w 1241"/>
                    <a:gd name="T59" fmla="*/ 409 h 932"/>
                    <a:gd name="T60" fmla="*/ 343 w 1241"/>
                    <a:gd name="T61" fmla="*/ 429 h 932"/>
                    <a:gd name="T62" fmla="*/ 386 w 1241"/>
                    <a:gd name="T63" fmla="*/ 429 h 932"/>
                    <a:gd name="T64" fmla="*/ 421 w 1241"/>
                    <a:gd name="T65" fmla="*/ 409 h 932"/>
                    <a:gd name="T66" fmla="*/ 442 w 1241"/>
                    <a:gd name="T67" fmla="*/ 373 h 932"/>
                    <a:gd name="T68" fmla="*/ 442 w 1241"/>
                    <a:gd name="T69" fmla="*/ 331 h 932"/>
                    <a:gd name="T70" fmla="*/ 421 w 1241"/>
                    <a:gd name="T71" fmla="*/ 295 h 932"/>
                    <a:gd name="T72" fmla="*/ 386 w 1241"/>
                    <a:gd name="T73" fmla="*/ 274 h 932"/>
                    <a:gd name="T74" fmla="*/ 83 w 1241"/>
                    <a:gd name="T75" fmla="*/ 0 h 932"/>
                    <a:gd name="T76" fmla="*/ 1180 w 1241"/>
                    <a:gd name="T77" fmla="*/ 2 h 932"/>
                    <a:gd name="T78" fmla="*/ 1216 w 1241"/>
                    <a:gd name="T79" fmla="*/ 25 h 932"/>
                    <a:gd name="T80" fmla="*/ 1237 w 1241"/>
                    <a:gd name="T81" fmla="*/ 61 h 932"/>
                    <a:gd name="T82" fmla="*/ 1241 w 1241"/>
                    <a:gd name="T83" fmla="*/ 610 h 932"/>
                    <a:gd name="T84" fmla="*/ 476 w 1241"/>
                    <a:gd name="T85" fmla="*/ 613 h 932"/>
                    <a:gd name="T86" fmla="*/ 440 w 1241"/>
                    <a:gd name="T87" fmla="*/ 635 h 932"/>
                    <a:gd name="T88" fmla="*/ 417 w 1241"/>
                    <a:gd name="T89" fmla="*/ 672 h 932"/>
                    <a:gd name="T90" fmla="*/ 415 w 1241"/>
                    <a:gd name="T91" fmla="*/ 772 h 932"/>
                    <a:gd name="T92" fmla="*/ 44 w 1241"/>
                    <a:gd name="T93" fmla="*/ 932 h 932"/>
                    <a:gd name="T94" fmla="*/ 83 w 1241"/>
                    <a:gd name="T95" fmla="*/ 772 h 932"/>
                    <a:gd name="T96" fmla="*/ 41 w 1241"/>
                    <a:gd name="T97" fmla="*/ 761 h 932"/>
                    <a:gd name="T98" fmla="*/ 11 w 1241"/>
                    <a:gd name="T99" fmla="*/ 730 h 932"/>
                    <a:gd name="T100" fmla="*/ 0 w 1241"/>
                    <a:gd name="T101" fmla="*/ 688 h 932"/>
                    <a:gd name="T102" fmla="*/ 3 w 1241"/>
                    <a:gd name="T103" fmla="*/ 61 h 932"/>
                    <a:gd name="T104" fmla="*/ 24 w 1241"/>
                    <a:gd name="T105" fmla="*/ 25 h 932"/>
                    <a:gd name="T106" fmla="*/ 61 w 1241"/>
                    <a:gd name="T107" fmla="*/ 2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1" h="932">
                      <a:moveTo>
                        <a:pt x="876" y="272"/>
                      </a:moveTo>
                      <a:lnTo>
                        <a:pt x="855" y="274"/>
                      </a:lnTo>
                      <a:lnTo>
                        <a:pt x="835" y="282"/>
                      </a:lnTo>
                      <a:lnTo>
                        <a:pt x="820" y="295"/>
                      </a:lnTo>
                      <a:lnTo>
                        <a:pt x="807" y="312"/>
                      </a:lnTo>
                      <a:lnTo>
                        <a:pt x="798" y="331"/>
                      </a:lnTo>
                      <a:lnTo>
                        <a:pt x="796" y="352"/>
                      </a:lnTo>
                      <a:lnTo>
                        <a:pt x="798" y="373"/>
                      </a:lnTo>
                      <a:lnTo>
                        <a:pt x="807" y="393"/>
                      </a:lnTo>
                      <a:lnTo>
                        <a:pt x="820" y="409"/>
                      </a:lnTo>
                      <a:lnTo>
                        <a:pt x="835" y="421"/>
                      </a:lnTo>
                      <a:lnTo>
                        <a:pt x="855" y="429"/>
                      </a:lnTo>
                      <a:lnTo>
                        <a:pt x="876" y="433"/>
                      </a:lnTo>
                      <a:lnTo>
                        <a:pt x="897" y="429"/>
                      </a:lnTo>
                      <a:lnTo>
                        <a:pt x="917" y="421"/>
                      </a:lnTo>
                      <a:lnTo>
                        <a:pt x="933" y="409"/>
                      </a:lnTo>
                      <a:lnTo>
                        <a:pt x="945" y="393"/>
                      </a:lnTo>
                      <a:lnTo>
                        <a:pt x="953" y="373"/>
                      </a:lnTo>
                      <a:lnTo>
                        <a:pt x="957" y="352"/>
                      </a:lnTo>
                      <a:lnTo>
                        <a:pt x="953" y="331"/>
                      </a:lnTo>
                      <a:lnTo>
                        <a:pt x="945" y="312"/>
                      </a:lnTo>
                      <a:lnTo>
                        <a:pt x="933" y="295"/>
                      </a:lnTo>
                      <a:lnTo>
                        <a:pt x="917" y="282"/>
                      </a:lnTo>
                      <a:lnTo>
                        <a:pt x="897" y="274"/>
                      </a:lnTo>
                      <a:lnTo>
                        <a:pt x="876" y="272"/>
                      </a:lnTo>
                      <a:close/>
                      <a:moveTo>
                        <a:pt x="625" y="272"/>
                      </a:moveTo>
                      <a:lnTo>
                        <a:pt x="604" y="274"/>
                      </a:lnTo>
                      <a:lnTo>
                        <a:pt x="584" y="282"/>
                      </a:lnTo>
                      <a:lnTo>
                        <a:pt x="567" y="295"/>
                      </a:lnTo>
                      <a:lnTo>
                        <a:pt x="556" y="312"/>
                      </a:lnTo>
                      <a:lnTo>
                        <a:pt x="547" y="331"/>
                      </a:lnTo>
                      <a:lnTo>
                        <a:pt x="544" y="352"/>
                      </a:lnTo>
                      <a:lnTo>
                        <a:pt x="547" y="373"/>
                      </a:lnTo>
                      <a:lnTo>
                        <a:pt x="556" y="393"/>
                      </a:lnTo>
                      <a:lnTo>
                        <a:pt x="567" y="409"/>
                      </a:lnTo>
                      <a:lnTo>
                        <a:pt x="584" y="421"/>
                      </a:lnTo>
                      <a:lnTo>
                        <a:pt x="604" y="429"/>
                      </a:lnTo>
                      <a:lnTo>
                        <a:pt x="625" y="433"/>
                      </a:lnTo>
                      <a:lnTo>
                        <a:pt x="646" y="429"/>
                      </a:lnTo>
                      <a:lnTo>
                        <a:pt x="665" y="421"/>
                      </a:lnTo>
                      <a:lnTo>
                        <a:pt x="681" y="409"/>
                      </a:lnTo>
                      <a:lnTo>
                        <a:pt x="694" y="393"/>
                      </a:lnTo>
                      <a:lnTo>
                        <a:pt x="702" y="373"/>
                      </a:lnTo>
                      <a:lnTo>
                        <a:pt x="705" y="352"/>
                      </a:lnTo>
                      <a:lnTo>
                        <a:pt x="702" y="331"/>
                      </a:lnTo>
                      <a:lnTo>
                        <a:pt x="694" y="312"/>
                      </a:lnTo>
                      <a:lnTo>
                        <a:pt x="681" y="295"/>
                      </a:lnTo>
                      <a:lnTo>
                        <a:pt x="665" y="282"/>
                      </a:lnTo>
                      <a:lnTo>
                        <a:pt x="646" y="274"/>
                      </a:lnTo>
                      <a:lnTo>
                        <a:pt x="625" y="272"/>
                      </a:lnTo>
                      <a:close/>
                      <a:moveTo>
                        <a:pt x="364" y="272"/>
                      </a:moveTo>
                      <a:lnTo>
                        <a:pt x="343" y="274"/>
                      </a:lnTo>
                      <a:lnTo>
                        <a:pt x="323" y="282"/>
                      </a:lnTo>
                      <a:lnTo>
                        <a:pt x="307" y="295"/>
                      </a:lnTo>
                      <a:lnTo>
                        <a:pt x="295" y="312"/>
                      </a:lnTo>
                      <a:lnTo>
                        <a:pt x="287" y="331"/>
                      </a:lnTo>
                      <a:lnTo>
                        <a:pt x="284" y="352"/>
                      </a:lnTo>
                      <a:lnTo>
                        <a:pt x="287" y="373"/>
                      </a:lnTo>
                      <a:lnTo>
                        <a:pt x="295" y="393"/>
                      </a:lnTo>
                      <a:lnTo>
                        <a:pt x="307" y="409"/>
                      </a:lnTo>
                      <a:lnTo>
                        <a:pt x="323" y="421"/>
                      </a:lnTo>
                      <a:lnTo>
                        <a:pt x="343" y="429"/>
                      </a:lnTo>
                      <a:lnTo>
                        <a:pt x="364" y="433"/>
                      </a:lnTo>
                      <a:lnTo>
                        <a:pt x="386" y="429"/>
                      </a:lnTo>
                      <a:lnTo>
                        <a:pt x="406" y="421"/>
                      </a:lnTo>
                      <a:lnTo>
                        <a:pt x="421" y="409"/>
                      </a:lnTo>
                      <a:lnTo>
                        <a:pt x="434" y="393"/>
                      </a:lnTo>
                      <a:lnTo>
                        <a:pt x="442" y="373"/>
                      </a:lnTo>
                      <a:lnTo>
                        <a:pt x="445" y="352"/>
                      </a:lnTo>
                      <a:lnTo>
                        <a:pt x="442" y="331"/>
                      </a:lnTo>
                      <a:lnTo>
                        <a:pt x="434" y="312"/>
                      </a:lnTo>
                      <a:lnTo>
                        <a:pt x="421" y="295"/>
                      </a:lnTo>
                      <a:lnTo>
                        <a:pt x="406" y="282"/>
                      </a:lnTo>
                      <a:lnTo>
                        <a:pt x="386" y="274"/>
                      </a:lnTo>
                      <a:lnTo>
                        <a:pt x="364" y="272"/>
                      </a:lnTo>
                      <a:close/>
                      <a:moveTo>
                        <a:pt x="83" y="0"/>
                      </a:moveTo>
                      <a:lnTo>
                        <a:pt x="1157" y="0"/>
                      </a:lnTo>
                      <a:lnTo>
                        <a:pt x="1180" y="2"/>
                      </a:lnTo>
                      <a:lnTo>
                        <a:pt x="1199" y="11"/>
                      </a:lnTo>
                      <a:lnTo>
                        <a:pt x="1216" y="25"/>
                      </a:lnTo>
                      <a:lnTo>
                        <a:pt x="1229" y="41"/>
                      </a:lnTo>
                      <a:lnTo>
                        <a:pt x="1237" y="61"/>
                      </a:lnTo>
                      <a:lnTo>
                        <a:pt x="1241" y="84"/>
                      </a:lnTo>
                      <a:lnTo>
                        <a:pt x="1241" y="610"/>
                      </a:lnTo>
                      <a:lnTo>
                        <a:pt x="498" y="610"/>
                      </a:lnTo>
                      <a:lnTo>
                        <a:pt x="476" y="613"/>
                      </a:lnTo>
                      <a:lnTo>
                        <a:pt x="456" y="621"/>
                      </a:lnTo>
                      <a:lnTo>
                        <a:pt x="440" y="635"/>
                      </a:lnTo>
                      <a:lnTo>
                        <a:pt x="425" y="652"/>
                      </a:lnTo>
                      <a:lnTo>
                        <a:pt x="417" y="672"/>
                      </a:lnTo>
                      <a:lnTo>
                        <a:pt x="415" y="694"/>
                      </a:lnTo>
                      <a:lnTo>
                        <a:pt x="415" y="772"/>
                      </a:lnTo>
                      <a:lnTo>
                        <a:pt x="231" y="772"/>
                      </a:lnTo>
                      <a:lnTo>
                        <a:pt x="44" y="932"/>
                      </a:lnTo>
                      <a:lnTo>
                        <a:pt x="110" y="772"/>
                      </a:lnTo>
                      <a:lnTo>
                        <a:pt x="83" y="772"/>
                      </a:lnTo>
                      <a:lnTo>
                        <a:pt x="61" y="769"/>
                      </a:lnTo>
                      <a:lnTo>
                        <a:pt x="41" y="761"/>
                      </a:lnTo>
                      <a:lnTo>
                        <a:pt x="24" y="748"/>
                      </a:lnTo>
                      <a:lnTo>
                        <a:pt x="11" y="730"/>
                      </a:lnTo>
                      <a:lnTo>
                        <a:pt x="3" y="710"/>
                      </a:lnTo>
                      <a:lnTo>
                        <a:pt x="0" y="688"/>
                      </a:lnTo>
                      <a:lnTo>
                        <a:pt x="0" y="84"/>
                      </a:lnTo>
                      <a:lnTo>
                        <a:pt x="3" y="61"/>
                      </a:lnTo>
                      <a:lnTo>
                        <a:pt x="11" y="41"/>
                      </a:lnTo>
                      <a:lnTo>
                        <a:pt x="24" y="25"/>
                      </a:lnTo>
                      <a:lnTo>
                        <a:pt x="41" y="11"/>
                      </a:lnTo>
                      <a:lnTo>
                        <a:pt x="61" y="2"/>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2"/>
                <p:cNvSpPr>
                  <a:spLocks noEditPoints="1"/>
                </p:cNvSpPr>
                <p:nvPr/>
              </p:nvSpPr>
              <p:spPr bwMode="auto">
                <a:xfrm>
                  <a:off x="3738" y="644"/>
                  <a:ext cx="248" cy="187"/>
                </a:xfrm>
                <a:custGeom>
                  <a:avLst/>
                  <a:gdLst>
                    <a:gd name="T0" fmla="*/ 855 w 1241"/>
                    <a:gd name="T1" fmla="*/ 289 h 931"/>
                    <a:gd name="T2" fmla="*/ 819 w 1241"/>
                    <a:gd name="T3" fmla="*/ 310 h 931"/>
                    <a:gd name="T4" fmla="*/ 799 w 1241"/>
                    <a:gd name="T5" fmla="*/ 346 h 931"/>
                    <a:gd name="T6" fmla="*/ 799 w 1241"/>
                    <a:gd name="T7" fmla="*/ 389 h 931"/>
                    <a:gd name="T8" fmla="*/ 819 w 1241"/>
                    <a:gd name="T9" fmla="*/ 424 h 931"/>
                    <a:gd name="T10" fmla="*/ 855 w 1241"/>
                    <a:gd name="T11" fmla="*/ 444 h 931"/>
                    <a:gd name="T12" fmla="*/ 897 w 1241"/>
                    <a:gd name="T13" fmla="*/ 444 h 931"/>
                    <a:gd name="T14" fmla="*/ 932 w 1241"/>
                    <a:gd name="T15" fmla="*/ 424 h 931"/>
                    <a:gd name="T16" fmla="*/ 953 w 1241"/>
                    <a:gd name="T17" fmla="*/ 389 h 931"/>
                    <a:gd name="T18" fmla="*/ 953 w 1241"/>
                    <a:gd name="T19" fmla="*/ 346 h 931"/>
                    <a:gd name="T20" fmla="*/ 932 w 1241"/>
                    <a:gd name="T21" fmla="*/ 310 h 931"/>
                    <a:gd name="T22" fmla="*/ 897 w 1241"/>
                    <a:gd name="T23" fmla="*/ 289 h 931"/>
                    <a:gd name="T24" fmla="*/ 625 w 1241"/>
                    <a:gd name="T25" fmla="*/ 287 h 931"/>
                    <a:gd name="T26" fmla="*/ 584 w 1241"/>
                    <a:gd name="T27" fmla="*/ 297 h 931"/>
                    <a:gd name="T28" fmla="*/ 555 w 1241"/>
                    <a:gd name="T29" fmla="*/ 327 h 931"/>
                    <a:gd name="T30" fmla="*/ 544 w 1241"/>
                    <a:gd name="T31" fmla="*/ 367 h 931"/>
                    <a:gd name="T32" fmla="*/ 555 w 1241"/>
                    <a:gd name="T33" fmla="*/ 408 h 931"/>
                    <a:gd name="T34" fmla="*/ 584 w 1241"/>
                    <a:gd name="T35" fmla="*/ 437 h 931"/>
                    <a:gd name="T36" fmla="*/ 625 w 1241"/>
                    <a:gd name="T37" fmla="*/ 448 h 931"/>
                    <a:gd name="T38" fmla="*/ 665 w 1241"/>
                    <a:gd name="T39" fmla="*/ 437 h 931"/>
                    <a:gd name="T40" fmla="*/ 694 w 1241"/>
                    <a:gd name="T41" fmla="*/ 408 h 931"/>
                    <a:gd name="T42" fmla="*/ 705 w 1241"/>
                    <a:gd name="T43" fmla="*/ 367 h 931"/>
                    <a:gd name="T44" fmla="*/ 694 w 1241"/>
                    <a:gd name="T45" fmla="*/ 327 h 931"/>
                    <a:gd name="T46" fmla="*/ 665 w 1241"/>
                    <a:gd name="T47" fmla="*/ 297 h 931"/>
                    <a:gd name="T48" fmla="*/ 625 w 1241"/>
                    <a:gd name="T49" fmla="*/ 287 h 931"/>
                    <a:gd name="T50" fmla="*/ 344 w 1241"/>
                    <a:gd name="T51" fmla="*/ 289 h 931"/>
                    <a:gd name="T52" fmla="*/ 307 w 1241"/>
                    <a:gd name="T53" fmla="*/ 310 h 931"/>
                    <a:gd name="T54" fmla="*/ 287 w 1241"/>
                    <a:gd name="T55" fmla="*/ 346 h 931"/>
                    <a:gd name="T56" fmla="*/ 287 w 1241"/>
                    <a:gd name="T57" fmla="*/ 389 h 931"/>
                    <a:gd name="T58" fmla="*/ 307 w 1241"/>
                    <a:gd name="T59" fmla="*/ 424 h 931"/>
                    <a:gd name="T60" fmla="*/ 344 w 1241"/>
                    <a:gd name="T61" fmla="*/ 444 h 931"/>
                    <a:gd name="T62" fmla="*/ 386 w 1241"/>
                    <a:gd name="T63" fmla="*/ 444 h 931"/>
                    <a:gd name="T64" fmla="*/ 421 w 1241"/>
                    <a:gd name="T65" fmla="*/ 424 h 931"/>
                    <a:gd name="T66" fmla="*/ 442 w 1241"/>
                    <a:gd name="T67" fmla="*/ 389 h 931"/>
                    <a:gd name="T68" fmla="*/ 442 w 1241"/>
                    <a:gd name="T69" fmla="*/ 346 h 931"/>
                    <a:gd name="T70" fmla="*/ 421 w 1241"/>
                    <a:gd name="T71" fmla="*/ 310 h 931"/>
                    <a:gd name="T72" fmla="*/ 386 w 1241"/>
                    <a:gd name="T73" fmla="*/ 289 h 931"/>
                    <a:gd name="T74" fmla="*/ 83 w 1241"/>
                    <a:gd name="T75" fmla="*/ 0 h 931"/>
                    <a:gd name="T76" fmla="*/ 1180 w 1241"/>
                    <a:gd name="T77" fmla="*/ 2 h 931"/>
                    <a:gd name="T78" fmla="*/ 1216 w 1241"/>
                    <a:gd name="T79" fmla="*/ 24 h 931"/>
                    <a:gd name="T80" fmla="*/ 1237 w 1241"/>
                    <a:gd name="T81" fmla="*/ 61 h 931"/>
                    <a:gd name="T82" fmla="*/ 1241 w 1241"/>
                    <a:gd name="T83" fmla="*/ 688 h 931"/>
                    <a:gd name="T84" fmla="*/ 1229 w 1241"/>
                    <a:gd name="T85" fmla="*/ 730 h 931"/>
                    <a:gd name="T86" fmla="*/ 1200 w 1241"/>
                    <a:gd name="T87" fmla="*/ 761 h 931"/>
                    <a:gd name="T88" fmla="*/ 1158 w 1241"/>
                    <a:gd name="T89" fmla="*/ 771 h 931"/>
                    <a:gd name="T90" fmla="*/ 1196 w 1241"/>
                    <a:gd name="T91" fmla="*/ 931 h 931"/>
                    <a:gd name="T92" fmla="*/ 83 w 1241"/>
                    <a:gd name="T93" fmla="*/ 771 h 931"/>
                    <a:gd name="T94" fmla="*/ 41 w 1241"/>
                    <a:gd name="T95" fmla="*/ 761 h 931"/>
                    <a:gd name="T96" fmla="*/ 12 w 1241"/>
                    <a:gd name="T97" fmla="*/ 730 h 931"/>
                    <a:gd name="T98" fmla="*/ 0 w 1241"/>
                    <a:gd name="T99" fmla="*/ 688 h 931"/>
                    <a:gd name="T100" fmla="*/ 2 w 1241"/>
                    <a:gd name="T101" fmla="*/ 61 h 931"/>
                    <a:gd name="T102" fmla="*/ 25 w 1241"/>
                    <a:gd name="T103" fmla="*/ 24 h 931"/>
                    <a:gd name="T104" fmla="*/ 61 w 1241"/>
                    <a:gd name="T105" fmla="*/ 2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41" h="931">
                      <a:moveTo>
                        <a:pt x="876" y="287"/>
                      </a:moveTo>
                      <a:lnTo>
                        <a:pt x="855" y="289"/>
                      </a:lnTo>
                      <a:lnTo>
                        <a:pt x="835" y="297"/>
                      </a:lnTo>
                      <a:lnTo>
                        <a:pt x="819" y="310"/>
                      </a:lnTo>
                      <a:lnTo>
                        <a:pt x="807" y="327"/>
                      </a:lnTo>
                      <a:lnTo>
                        <a:pt x="799" y="346"/>
                      </a:lnTo>
                      <a:lnTo>
                        <a:pt x="795" y="367"/>
                      </a:lnTo>
                      <a:lnTo>
                        <a:pt x="799" y="389"/>
                      </a:lnTo>
                      <a:lnTo>
                        <a:pt x="807" y="408"/>
                      </a:lnTo>
                      <a:lnTo>
                        <a:pt x="819" y="424"/>
                      </a:lnTo>
                      <a:lnTo>
                        <a:pt x="835" y="437"/>
                      </a:lnTo>
                      <a:lnTo>
                        <a:pt x="855" y="444"/>
                      </a:lnTo>
                      <a:lnTo>
                        <a:pt x="876" y="448"/>
                      </a:lnTo>
                      <a:lnTo>
                        <a:pt x="897" y="444"/>
                      </a:lnTo>
                      <a:lnTo>
                        <a:pt x="916" y="437"/>
                      </a:lnTo>
                      <a:lnTo>
                        <a:pt x="932" y="424"/>
                      </a:lnTo>
                      <a:lnTo>
                        <a:pt x="945" y="408"/>
                      </a:lnTo>
                      <a:lnTo>
                        <a:pt x="953" y="389"/>
                      </a:lnTo>
                      <a:lnTo>
                        <a:pt x="956" y="367"/>
                      </a:lnTo>
                      <a:lnTo>
                        <a:pt x="953" y="346"/>
                      </a:lnTo>
                      <a:lnTo>
                        <a:pt x="945" y="327"/>
                      </a:lnTo>
                      <a:lnTo>
                        <a:pt x="932" y="310"/>
                      </a:lnTo>
                      <a:lnTo>
                        <a:pt x="916" y="297"/>
                      </a:lnTo>
                      <a:lnTo>
                        <a:pt x="897" y="289"/>
                      </a:lnTo>
                      <a:lnTo>
                        <a:pt x="876" y="287"/>
                      </a:lnTo>
                      <a:close/>
                      <a:moveTo>
                        <a:pt x="625" y="287"/>
                      </a:moveTo>
                      <a:lnTo>
                        <a:pt x="603" y="289"/>
                      </a:lnTo>
                      <a:lnTo>
                        <a:pt x="584" y="297"/>
                      </a:lnTo>
                      <a:lnTo>
                        <a:pt x="568" y="310"/>
                      </a:lnTo>
                      <a:lnTo>
                        <a:pt x="555" y="327"/>
                      </a:lnTo>
                      <a:lnTo>
                        <a:pt x="548" y="346"/>
                      </a:lnTo>
                      <a:lnTo>
                        <a:pt x="544" y="367"/>
                      </a:lnTo>
                      <a:lnTo>
                        <a:pt x="548" y="389"/>
                      </a:lnTo>
                      <a:lnTo>
                        <a:pt x="555" y="408"/>
                      </a:lnTo>
                      <a:lnTo>
                        <a:pt x="568" y="424"/>
                      </a:lnTo>
                      <a:lnTo>
                        <a:pt x="584" y="437"/>
                      </a:lnTo>
                      <a:lnTo>
                        <a:pt x="603" y="444"/>
                      </a:lnTo>
                      <a:lnTo>
                        <a:pt x="625" y="448"/>
                      </a:lnTo>
                      <a:lnTo>
                        <a:pt x="646" y="444"/>
                      </a:lnTo>
                      <a:lnTo>
                        <a:pt x="665" y="437"/>
                      </a:lnTo>
                      <a:lnTo>
                        <a:pt x="681" y="424"/>
                      </a:lnTo>
                      <a:lnTo>
                        <a:pt x="694" y="408"/>
                      </a:lnTo>
                      <a:lnTo>
                        <a:pt x="703" y="389"/>
                      </a:lnTo>
                      <a:lnTo>
                        <a:pt x="705" y="367"/>
                      </a:lnTo>
                      <a:lnTo>
                        <a:pt x="703" y="346"/>
                      </a:lnTo>
                      <a:lnTo>
                        <a:pt x="694" y="327"/>
                      </a:lnTo>
                      <a:lnTo>
                        <a:pt x="681" y="310"/>
                      </a:lnTo>
                      <a:lnTo>
                        <a:pt x="665" y="297"/>
                      </a:lnTo>
                      <a:lnTo>
                        <a:pt x="646" y="289"/>
                      </a:lnTo>
                      <a:lnTo>
                        <a:pt x="625" y="287"/>
                      </a:lnTo>
                      <a:close/>
                      <a:moveTo>
                        <a:pt x="365" y="287"/>
                      </a:moveTo>
                      <a:lnTo>
                        <a:pt x="344" y="289"/>
                      </a:lnTo>
                      <a:lnTo>
                        <a:pt x="324" y="297"/>
                      </a:lnTo>
                      <a:lnTo>
                        <a:pt x="307" y="310"/>
                      </a:lnTo>
                      <a:lnTo>
                        <a:pt x="296" y="327"/>
                      </a:lnTo>
                      <a:lnTo>
                        <a:pt x="287" y="346"/>
                      </a:lnTo>
                      <a:lnTo>
                        <a:pt x="284" y="367"/>
                      </a:lnTo>
                      <a:lnTo>
                        <a:pt x="287" y="389"/>
                      </a:lnTo>
                      <a:lnTo>
                        <a:pt x="296" y="408"/>
                      </a:lnTo>
                      <a:lnTo>
                        <a:pt x="307" y="424"/>
                      </a:lnTo>
                      <a:lnTo>
                        <a:pt x="324" y="437"/>
                      </a:lnTo>
                      <a:lnTo>
                        <a:pt x="344" y="444"/>
                      </a:lnTo>
                      <a:lnTo>
                        <a:pt x="365" y="448"/>
                      </a:lnTo>
                      <a:lnTo>
                        <a:pt x="386" y="444"/>
                      </a:lnTo>
                      <a:lnTo>
                        <a:pt x="405" y="437"/>
                      </a:lnTo>
                      <a:lnTo>
                        <a:pt x="421" y="424"/>
                      </a:lnTo>
                      <a:lnTo>
                        <a:pt x="434" y="408"/>
                      </a:lnTo>
                      <a:lnTo>
                        <a:pt x="442" y="389"/>
                      </a:lnTo>
                      <a:lnTo>
                        <a:pt x="445" y="367"/>
                      </a:lnTo>
                      <a:lnTo>
                        <a:pt x="442" y="346"/>
                      </a:lnTo>
                      <a:lnTo>
                        <a:pt x="434" y="327"/>
                      </a:lnTo>
                      <a:lnTo>
                        <a:pt x="421" y="310"/>
                      </a:lnTo>
                      <a:lnTo>
                        <a:pt x="405" y="297"/>
                      </a:lnTo>
                      <a:lnTo>
                        <a:pt x="386" y="289"/>
                      </a:lnTo>
                      <a:lnTo>
                        <a:pt x="365" y="287"/>
                      </a:lnTo>
                      <a:close/>
                      <a:moveTo>
                        <a:pt x="83" y="0"/>
                      </a:moveTo>
                      <a:lnTo>
                        <a:pt x="1158" y="0"/>
                      </a:lnTo>
                      <a:lnTo>
                        <a:pt x="1180" y="2"/>
                      </a:lnTo>
                      <a:lnTo>
                        <a:pt x="1200" y="12"/>
                      </a:lnTo>
                      <a:lnTo>
                        <a:pt x="1216" y="24"/>
                      </a:lnTo>
                      <a:lnTo>
                        <a:pt x="1229" y="41"/>
                      </a:lnTo>
                      <a:lnTo>
                        <a:pt x="1237" y="61"/>
                      </a:lnTo>
                      <a:lnTo>
                        <a:pt x="1241" y="83"/>
                      </a:lnTo>
                      <a:lnTo>
                        <a:pt x="1241" y="688"/>
                      </a:lnTo>
                      <a:lnTo>
                        <a:pt x="1237" y="710"/>
                      </a:lnTo>
                      <a:lnTo>
                        <a:pt x="1229" y="730"/>
                      </a:lnTo>
                      <a:lnTo>
                        <a:pt x="1216" y="748"/>
                      </a:lnTo>
                      <a:lnTo>
                        <a:pt x="1200" y="761"/>
                      </a:lnTo>
                      <a:lnTo>
                        <a:pt x="1180" y="769"/>
                      </a:lnTo>
                      <a:lnTo>
                        <a:pt x="1158" y="771"/>
                      </a:lnTo>
                      <a:lnTo>
                        <a:pt x="1131" y="771"/>
                      </a:lnTo>
                      <a:lnTo>
                        <a:pt x="1196" y="931"/>
                      </a:lnTo>
                      <a:lnTo>
                        <a:pt x="1009" y="771"/>
                      </a:lnTo>
                      <a:lnTo>
                        <a:pt x="83" y="771"/>
                      </a:lnTo>
                      <a:lnTo>
                        <a:pt x="61" y="769"/>
                      </a:lnTo>
                      <a:lnTo>
                        <a:pt x="41" y="761"/>
                      </a:lnTo>
                      <a:lnTo>
                        <a:pt x="25" y="748"/>
                      </a:lnTo>
                      <a:lnTo>
                        <a:pt x="12" y="730"/>
                      </a:lnTo>
                      <a:lnTo>
                        <a:pt x="2" y="710"/>
                      </a:lnTo>
                      <a:lnTo>
                        <a:pt x="0" y="688"/>
                      </a:lnTo>
                      <a:lnTo>
                        <a:pt x="0" y="83"/>
                      </a:lnTo>
                      <a:lnTo>
                        <a:pt x="2" y="61"/>
                      </a:lnTo>
                      <a:lnTo>
                        <a:pt x="12" y="41"/>
                      </a:lnTo>
                      <a:lnTo>
                        <a:pt x="25" y="24"/>
                      </a:lnTo>
                      <a:lnTo>
                        <a:pt x="41" y="12"/>
                      </a:lnTo>
                      <a:lnTo>
                        <a:pt x="61" y="2"/>
                      </a:lnTo>
                      <a:lnTo>
                        <a:pt x="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66" name="Picture 65"/>
            <p:cNvPicPr>
              <a:picLocks noChangeAspect="1"/>
            </p:cNvPicPr>
            <p:nvPr/>
          </p:nvPicPr>
          <p:blipFill rotWithShape="1">
            <a:blip r:embed="rId3">
              <a:extLst>
                <a:ext uri="{28A0092B-C50C-407E-A947-70E740481C1C}">
                  <a14:useLocalDpi xmlns:a14="http://schemas.microsoft.com/office/drawing/2010/main"/>
                </a:ext>
              </a:extLst>
            </a:blip>
            <a:srcRect b="38596"/>
            <a:stretch/>
          </p:blipFill>
          <p:spPr>
            <a:xfrm flipH="1">
              <a:off x="6421220" y="3839797"/>
              <a:ext cx="5713854" cy="240844"/>
            </a:xfrm>
            <a:prstGeom prst="rect">
              <a:avLst/>
            </a:prstGeom>
            <a:ln>
              <a:noFill/>
            </a:ln>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575559" y="1266866"/>
            <a:ext cx="3845661" cy="4511039"/>
          </a:xfrm>
          <a:prstGeom prst="rect">
            <a:avLst/>
          </a:prstGeom>
        </p:spPr>
      </p:pic>
      <p:sp>
        <p:nvSpPr>
          <p:cNvPr id="6" name="Rectangle 5"/>
          <p:cNvSpPr/>
          <p:nvPr/>
        </p:nvSpPr>
        <p:spPr>
          <a:xfrm>
            <a:off x="1" y="1266867"/>
            <a:ext cx="2518634" cy="45110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b="38596"/>
          <a:stretch/>
        </p:blipFill>
        <p:spPr>
          <a:xfrm rot="16200000">
            <a:off x="510540" y="3331885"/>
            <a:ext cx="4511040" cy="381001"/>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a:ext>
            </a:extLst>
          </a:blip>
          <a:srcRect b="38596"/>
          <a:stretch/>
        </p:blipFill>
        <p:spPr>
          <a:xfrm rot="5400000" flipH="1">
            <a:off x="3947417" y="3310896"/>
            <a:ext cx="4511038" cy="422979"/>
          </a:xfrm>
          <a:prstGeom prst="rect">
            <a:avLst/>
          </a:prstGeom>
          <a:ln>
            <a:noFill/>
          </a:ln>
        </p:spPr>
      </p:pic>
      <p:sp>
        <p:nvSpPr>
          <p:cNvPr id="13" name="Rectangle 12"/>
          <p:cNvSpPr/>
          <p:nvPr/>
        </p:nvSpPr>
        <p:spPr>
          <a:xfrm>
            <a:off x="234203" y="3865316"/>
            <a:ext cx="2050230" cy="830997"/>
          </a:xfrm>
          <a:prstGeom prst="rect">
            <a:avLst/>
          </a:prstGeom>
        </p:spPr>
        <p:txBody>
          <a:bodyPr wrap="square">
            <a:spAutoFit/>
          </a:bodyPr>
          <a:lstStyle/>
          <a:p>
            <a:pPr algn="ctr"/>
            <a:r>
              <a:rPr lang="en-US" sz="1600" dirty="0">
                <a:solidFill>
                  <a:schemeClr val="bg1"/>
                </a:solidFill>
                <a:latin typeface="Arial" panose="020B0604020202020204" pitchFamily="34" charset="0"/>
                <a:cs typeface="Arial" panose="020B0604020202020204" pitchFamily="34" charset="0"/>
              </a:rPr>
              <a:t>The implementation section should cover:</a:t>
            </a:r>
          </a:p>
        </p:txBody>
      </p:sp>
      <p:sp>
        <p:nvSpPr>
          <p:cNvPr id="23" name="Title 1"/>
          <p:cNvSpPr txBox="1">
            <a:spLocks/>
          </p:cNvSpPr>
          <p:nvPr/>
        </p:nvSpPr>
        <p:spPr>
          <a:xfrm>
            <a:off x="21690" y="2498537"/>
            <a:ext cx="2553869" cy="14765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smtClean="0">
                <a:solidFill>
                  <a:schemeClr val="accent3">
                    <a:lumMod val="40000"/>
                    <a:lumOff val="60000"/>
                  </a:schemeClr>
                </a:solidFill>
                <a:latin typeface="Arial" panose="020B0604020202020204" pitchFamily="34" charset="0"/>
                <a:cs typeface="Arial" panose="020B0604020202020204" pitchFamily="34" charset="0"/>
              </a:rPr>
              <a:t>This Section</a:t>
            </a:r>
            <a:endParaRPr lang="en-US" dirty="0">
              <a:solidFill>
                <a:schemeClr val="accent3">
                  <a:lumMod val="40000"/>
                  <a:lumOff val="60000"/>
                </a:schemeClr>
              </a:solidFill>
              <a:latin typeface="Arial" panose="020B0604020202020204" pitchFamily="34" charset="0"/>
              <a:cs typeface="Arial" panose="020B0604020202020204" pitchFamily="34" charset="0"/>
            </a:endParaRPr>
          </a:p>
        </p:txBody>
      </p:sp>
      <p:grpSp>
        <p:nvGrpSpPr>
          <p:cNvPr id="73" name="Group 72"/>
          <p:cNvGrpSpPr/>
          <p:nvPr/>
        </p:nvGrpSpPr>
        <p:grpSpPr>
          <a:xfrm>
            <a:off x="6478144" y="1266866"/>
            <a:ext cx="5713855" cy="1370029"/>
            <a:chOff x="6478144" y="1585959"/>
            <a:chExt cx="5713855" cy="1370029"/>
          </a:xfrm>
        </p:grpSpPr>
        <p:grpSp>
          <p:nvGrpSpPr>
            <p:cNvPr id="61" name="Group 60"/>
            <p:cNvGrpSpPr/>
            <p:nvPr/>
          </p:nvGrpSpPr>
          <p:grpSpPr>
            <a:xfrm>
              <a:off x="6478144" y="1585959"/>
              <a:ext cx="5713855" cy="1127761"/>
              <a:chOff x="6478144" y="1585959"/>
              <a:chExt cx="5713855" cy="1127761"/>
            </a:xfrm>
          </p:grpSpPr>
          <p:sp>
            <p:nvSpPr>
              <p:cNvPr id="9" name="Rectangle 8"/>
              <p:cNvSpPr/>
              <p:nvPr/>
            </p:nvSpPr>
            <p:spPr>
              <a:xfrm>
                <a:off x="6478144" y="1585959"/>
                <a:ext cx="5713855" cy="11277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649050" y="1768844"/>
                <a:ext cx="808360" cy="761990"/>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28316" y="1826674"/>
                <a:ext cx="3612694" cy="646331"/>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Risks to your plan and also plans to mitigate those risks</a:t>
                </a:r>
              </a:p>
            </p:txBody>
          </p:sp>
          <p:grpSp>
            <p:nvGrpSpPr>
              <p:cNvPr id="25" name="Group 4"/>
              <p:cNvGrpSpPr>
                <a:grpSpLocks noChangeAspect="1"/>
              </p:cNvGrpSpPr>
              <p:nvPr/>
            </p:nvGrpSpPr>
            <p:grpSpPr bwMode="auto">
              <a:xfrm>
                <a:off x="6854532" y="1920569"/>
                <a:ext cx="397396" cy="479695"/>
                <a:chOff x="1183" y="0"/>
                <a:chExt cx="2255" cy="2722"/>
              </a:xfrm>
              <a:solidFill>
                <a:schemeClr val="bg1"/>
              </a:solidFill>
            </p:grpSpPr>
            <p:sp>
              <p:nvSpPr>
                <p:cNvPr id="28" name="Freeform 6"/>
                <p:cNvSpPr>
                  <a:spLocks/>
                </p:cNvSpPr>
                <p:nvPr/>
              </p:nvSpPr>
              <p:spPr bwMode="auto">
                <a:xfrm>
                  <a:off x="2368" y="1750"/>
                  <a:ext cx="148" cy="243"/>
                </a:xfrm>
                <a:custGeom>
                  <a:avLst/>
                  <a:gdLst>
                    <a:gd name="T0" fmla="*/ 0 w 298"/>
                    <a:gd name="T1" fmla="*/ 0 h 487"/>
                    <a:gd name="T2" fmla="*/ 63 w 298"/>
                    <a:gd name="T3" fmla="*/ 17 h 487"/>
                    <a:gd name="T4" fmla="*/ 124 w 298"/>
                    <a:gd name="T5" fmla="*/ 38 h 487"/>
                    <a:gd name="T6" fmla="*/ 184 w 298"/>
                    <a:gd name="T7" fmla="*/ 65 h 487"/>
                    <a:gd name="T8" fmla="*/ 210 w 298"/>
                    <a:gd name="T9" fmla="*/ 80 h 487"/>
                    <a:gd name="T10" fmla="*/ 235 w 298"/>
                    <a:gd name="T11" fmla="*/ 96 h 487"/>
                    <a:gd name="T12" fmla="*/ 257 w 298"/>
                    <a:gd name="T13" fmla="*/ 118 h 487"/>
                    <a:gd name="T14" fmla="*/ 273 w 298"/>
                    <a:gd name="T15" fmla="*/ 139 h 487"/>
                    <a:gd name="T16" fmla="*/ 285 w 298"/>
                    <a:gd name="T17" fmla="*/ 164 h 487"/>
                    <a:gd name="T18" fmla="*/ 293 w 298"/>
                    <a:gd name="T19" fmla="*/ 191 h 487"/>
                    <a:gd name="T20" fmla="*/ 298 w 298"/>
                    <a:gd name="T21" fmla="*/ 229 h 487"/>
                    <a:gd name="T22" fmla="*/ 296 w 298"/>
                    <a:gd name="T23" fmla="*/ 268 h 487"/>
                    <a:gd name="T24" fmla="*/ 288 w 298"/>
                    <a:gd name="T25" fmla="*/ 306 h 487"/>
                    <a:gd name="T26" fmla="*/ 271 w 298"/>
                    <a:gd name="T27" fmla="*/ 343 h 487"/>
                    <a:gd name="T28" fmla="*/ 250 w 298"/>
                    <a:gd name="T29" fmla="*/ 376 h 487"/>
                    <a:gd name="T30" fmla="*/ 222 w 298"/>
                    <a:gd name="T31" fmla="*/ 404 h 487"/>
                    <a:gd name="T32" fmla="*/ 189 w 298"/>
                    <a:gd name="T33" fmla="*/ 427 h 487"/>
                    <a:gd name="T34" fmla="*/ 154 w 298"/>
                    <a:gd name="T35" fmla="*/ 445 h 487"/>
                    <a:gd name="T36" fmla="*/ 116 w 298"/>
                    <a:gd name="T37" fmla="*/ 460 h 487"/>
                    <a:gd name="T38" fmla="*/ 78 w 298"/>
                    <a:gd name="T39" fmla="*/ 472 h 487"/>
                    <a:gd name="T40" fmla="*/ 38 w 298"/>
                    <a:gd name="T41" fmla="*/ 480 h 487"/>
                    <a:gd name="T42" fmla="*/ 0 w 298"/>
                    <a:gd name="T43" fmla="*/ 487 h 487"/>
                    <a:gd name="T44" fmla="*/ 0 w 298"/>
                    <a:gd name="T45"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8" h="487">
                      <a:moveTo>
                        <a:pt x="0" y="0"/>
                      </a:moveTo>
                      <a:lnTo>
                        <a:pt x="63" y="17"/>
                      </a:lnTo>
                      <a:lnTo>
                        <a:pt x="124" y="38"/>
                      </a:lnTo>
                      <a:lnTo>
                        <a:pt x="184" y="65"/>
                      </a:lnTo>
                      <a:lnTo>
                        <a:pt x="210" y="80"/>
                      </a:lnTo>
                      <a:lnTo>
                        <a:pt x="235" y="96"/>
                      </a:lnTo>
                      <a:lnTo>
                        <a:pt x="257" y="118"/>
                      </a:lnTo>
                      <a:lnTo>
                        <a:pt x="273" y="139"/>
                      </a:lnTo>
                      <a:lnTo>
                        <a:pt x="285" y="164"/>
                      </a:lnTo>
                      <a:lnTo>
                        <a:pt x="293" y="191"/>
                      </a:lnTo>
                      <a:lnTo>
                        <a:pt x="298" y="229"/>
                      </a:lnTo>
                      <a:lnTo>
                        <a:pt x="296" y="268"/>
                      </a:lnTo>
                      <a:lnTo>
                        <a:pt x="288" y="306"/>
                      </a:lnTo>
                      <a:lnTo>
                        <a:pt x="271" y="343"/>
                      </a:lnTo>
                      <a:lnTo>
                        <a:pt x="250" y="376"/>
                      </a:lnTo>
                      <a:lnTo>
                        <a:pt x="222" y="404"/>
                      </a:lnTo>
                      <a:lnTo>
                        <a:pt x="189" y="427"/>
                      </a:lnTo>
                      <a:lnTo>
                        <a:pt x="154" y="445"/>
                      </a:lnTo>
                      <a:lnTo>
                        <a:pt x="116" y="460"/>
                      </a:lnTo>
                      <a:lnTo>
                        <a:pt x="78" y="472"/>
                      </a:lnTo>
                      <a:lnTo>
                        <a:pt x="38" y="480"/>
                      </a:lnTo>
                      <a:lnTo>
                        <a:pt x="0" y="48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p:nvSpPr>
              <p:spPr bwMode="auto">
                <a:xfrm>
                  <a:off x="2112" y="1358"/>
                  <a:ext cx="122" cy="221"/>
                </a:xfrm>
                <a:custGeom>
                  <a:avLst/>
                  <a:gdLst>
                    <a:gd name="T0" fmla="*/ 243 w 243"/>
                    <a:gd name="T1" fmla="*/ 0 h 442"/>
                    <a:gd name="T2" fmla="*/ 243 w 243"/>
                    <a:gd name="T3" fmla="*/ 442 h 442"/>
                    <a:gd name="T4" fmla="*/ 199 w 243"/>
                    <a:gd name="T5" fmla="*/ 427 h 442"/>
                    <a:gd name="T6" fmla="*/ 157 w 243"/>
                    <a:gd name="T7" fmla="*/ 412 h 442"/>
                    <a:gd name="T8" fmla="*/ 113 w 243"/>
                    <a:gd name="T9" fmla="*/ 390 h 442"/>
                    <a:gd name="T10" fmla="*/ 70 w 243"/>
                    <a:gd name="T11" fmla="*/ 365 h 442"/>
                    <a:gd name="T12" fmla="*/ 47 w 243"/>
                    <a:gd name="T13" fmla="*/ 347 h 442"/>
                    <a:gd name="T14" fmla="*/ 27 w 243"/>
                    <a:gd name="T15" fmla="*/ 327 h 442"/>
                    <a:gd name="T16" fmla="*/ 12 w 243"/>
                    <a:gd name="T17" fmla="*/ 301 h 442"/>
                    <a:gd name="T18" fmla="*/ 4 w 243"/>
                    <a:gd name="T19" fmla="*/ 271 h 442"/>
                    <a:gd name="T20" fmla="*/ 0 w 243"/>
                    <a:gd name="T21" fmla="*/ 238 h 442"/>
                    <a:gd name="T22" fmla="*/ 0 w 243"/>
                    <a:gd name="T23" fmla="*/ 207 h 442"/>
                    <a:gd name="T24" fmla="*/ 7 w 243"/>
                    <a:gd name="T25" fmla="*/ 177 h 442"/>
                    <a:gd name="T26" fmla="*/ 17 w 243"/>
                    <a:gd name="T27" fmla="*/ 147 h 442"/>
                    <a:gd name="T28" fmla="*/ 33 w 243"/>
                    <a:gd name="T29" fmla="*/ 121 h 442"/>
                    <a:gd name="T30" fmla="*/ 58 w 243"/>
                    <a:gd name="T31" fmla="*/ 89 h 442"/>
                    <a:gd name="T32" fmla="*/ 91 w 243"/>
                    <a:gd name="T33" fmla="*/ 63 h 442"/>
                    <a:gd name="T34" fmla="*/ 126 w 243"/>
                    <a:gd name="T35" fmla="*/ 41 h 442"/>
                    <a:gd name="T36" fmla="*/ 164 w 243"/>
                    <a:gd name="T37" fmla="*/ 23 h 442"/>
                    <a:gd name="T38" fmla="*/ 204 w 243"/>
                    <a:gd name="T39" fmla="*/ 10 h 442"/>
                    <a:gd name="T40" fmla="*/ 243 w 243"/>
                    <a:gd name="T41" fmla="*/ 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3" h="442">
                      <a:moveTo>
                        <a:pt x="243" y="0"/>
                      </a:moveTo>
                      <a:lnTo>
                        <a:pt x="243" y="442"/>
                      </a:lnTo>
                      <a:lnTo>
                        <a:pt x="199" y="427"/>
                      </a:lnTo>
                      <a:lnTo>
                        <a:pt x="157" y="412"/>
                      </a:lnTo>
                      <a:lnTo>
                        <a:pt x="113" y="390"/>
                      </a:lnTo>
                      <a:lnTo>
                        <a:pt x="70" y="365"/>
                      </a:lnTo>
                      <a:lnTo>
                        <a:pt x="47" y="347"/>
                      </a:lnTo>
                      <a:lnTo>
                        <a:pt x="27" y="327"/>
                      </a:lnTo>
                      <a:lnTo>
                        <a:pt x="12" y="301"/>
                      </a:lnTo>
                      <a:lnTo>
                        <a:pt x="4" y="271"/>
                      </a:lnTo>
                      <a:lnTo>
                        <a:pt x="0" y="238"/>
                      </a:lnTo>
                      <a:lnTo>
                        <a:pt x="0" y="207"/>
                      </a:lnTo>
                      <a:lnTo>
                        <a:pt x="7" y="177"/>
                      </a:lnTo>
                      <a:lnTo>
                        <a:pt x="17" y="147"/>
                      </a:lnTo>
                      <a:lnTo>
                        <a:pt x="33" y="121"/>
                      </a:lnTo>
                      <a:lnTo>
                        <a:pt x="58" y="89"/>
                      </a:lnTo>
                      <a:lnTo>
                        <a:pt x="91" y="63"/>
                      </a:lnTo>
                      <a:lnTo>
                        <a:pt x="126" y="41"/>
                      </a:lnTo>
                      <a:lnTo>
                        <a:pt x="164" y="23"/>
                      </a:lnTo>
                      <a:lnTo>
                        <a:pt x="204" y="10"/>
                      </a:lnTo>
                      <a:lnTo>
                        <a:pt x="2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noEditPoints="1"/>
                </p:cNvSpPr>
                <p:nvPr/>
              </p:nvSpPr>
              <p:spPr bwMode="auto">
                <a:xfrm>
                  <a:off x="1183" y="0"/>
                  <a:ext cx="2255" cy="2722"/>
                </a:xfrm>
                <a:custGeom>
                  <a:avLst/>
                  <a:gdLst>
                    <a:gd name="T0" fmla="*/ 2105 w 4510"/>
                    <a:gd name="T1" fmla="*/ 2268 h 5443"/>
                    <a:gd name="T2" fmla="*/ 1792 w 4510"/>
                    <a:gd name="T3" fmla="*/ 2563 h 5443"/>
                    <a:gd name="T4" fmla="*/ 1592 w 4510"/>
                    <a:gd name="T5" fmla="*/ 2900 h 5443"/>
                    <a:gd name="T6" fmla="*/ 1683 w 4510"/>
                    <a:gd name="T7" fmla="*/ 3220 h 5443"/>
                    <a:gd name="T8" fmla="*/ 2040 w 4510"/>
                    <a:gd name="T9" fmla="*/ 3420 h 5443"/>
                    <a:gd name="T10" fmla="*/ 1898 w 4510"/>
                    <a:gd name="T11" fmla="*/ 3837 h 5443"/>
                    <a:gd name="T12" fmla="*/ 1781 w 4510"/>
                    <a:gd name="T13" fmla="*/ 3635 h 5443"/>
                    <a:gd name="T14" fmla="*/ 1592 w 4510"/>
                    <a:gd name="T15" fmla="*/ 3688 h 5443"/>
                    <a:gd name="T16" fmla="*/ 1632 w 4510"/>
                    <a:gd name="T17" fmla="*/ 3916 h 5443"/>
                    <a:gd name="T18" fmla="*/ 1971 w 4510"/>
                    <a:gd name="T19" fmla="*/ 4206 h 5443"/>
                    <a:gd name="T20" fmla="*/ 2153 w 4510"/>
                    <a:gd name="T21" fmla="*/ 4502 h 5443"/>
                    <a:gd name="T22" fmla="*/ 2343 w 4510"/>
                    <a:gd name="T23" fmla="*/ 4476 h 5443"/>
                    <a:gd name="T24" fmla="*/ 2568 w 4510"/>
                    <a:gd name="T25" fmla="*/ 4214 h 5443"/>
                    <a:gd name="T26" fmla="*/ 2900 w 4510"/>
                    <a:gd name="T27" fmla="*/ 3920 h 5443"/>
                    <a:gd name="T28" fmla="*/ 2877 w 4510"/>
                    <a:gd name="T29" fmla="*/ 3511 h 5443"/>
                    <a:gd name="T30" fmla="*/ 2887 w 4510"/>
                    <a:gd name="T31" fmla="*/ 3529 h 5443"/>
                    <a:gd name="T32" fmla="*/ 2869 w 4510"/>
                    <a:gd name="T33" fmla="*/ 3496 h 5443"/>
                    <a:gd name="T34" fmla="*/ 2870 w 4510"/>
                    <a:gd name="T35" fmla="*/ 3498 h 5443"/>
                    <a:gd name="T36" fmla="*/ 2735 w 4510"/>
                    <a:gd name="T37" fmla="*/ 3362 h 5443"/>
                    <a:gd name="T38" fmla="*/ 2369 w 4510"/>
                    <a:gd name="T39" fmla="*/ 2715 h 5443"/>
                    <a:gd name="T40" fmla="*/ 2627 w 4510"/>
                    <a:gd name="T41" fmla="*/ 2874 h 5443"/>
                    <a:gd name="T42" fmla="*/ 2740 w 4510"/>
                    <a:gd name="T43" fmla="*/ 3021 h 5443"/>
                    <a:gd name="T44" fmla="*/ 2907 w 4510"/>
                    <a:gd name="T45" fmla="*/ 2925 h 5443"/>
                    <a:gd name="T46" fmla="*/ 2812 w 4510"/>
                    <a:gd name="T47" fmla="*/ 2669 h 5443"/>
                    <a:gd name="T48" fmla="*/ 2421 w 4510"/>
                    <a:gd name="T49" fmla="*/ 2452 h 5443"/>
                    <a:gd name="T50" fmla="*/ 2292 w 4510"/>
                    <a:gd name="T51" fmla="*/ 2176 h 5443"/>
                    <a:gd name="T52" fmla="*/ 1528 w 4510"/>
                    <a:gd name="T53" fmla="*/ 40 h 5443"/>
                    <a:gd name="T54" fmla="*/ 1891 w 4510"/>
                    <a:gd name="T55" fmla="*/ 185 h 5443"/>
                    <a:gd name="T56" fmla="*/ 2263 w 4510"/>
                    <a:gd name="T57" fmla="*/ 174 h 5443"/>
                    <a:gd name="T58" fmla="*/ 2721 w 4510"/>
                    <a:gd name="T59" fmla="*/ 50 h 5443"/>
                    <a:gd name="T60" fmla="*/ 3079 w 4510"/>
                    <a:gd name="T61" fmla="*/ 26 h 5443"/>
                    <a:gd name="T62" fmla="*/ 3093 w 4510"/>
                    <a:gd name="T63" fmla="*/ 260 h 5443"/>
                    <a:gd name="T64" fmla="*/ 2931 w 4510"/>
                    <a:gd name="T65" fmla="*/ 672 h 5443"/>
                    <a:gd name="T66" fmla="*/ 2640 w 4510"/>
                    <a:gd name="T67" fmla="*/ 1089 h 5443"/>
                    <a:gd name="T68" fmla="*/ 2878 w 4510"/>
                    <a:gd name="T69" fmla="*/ 1367 h 5443"/>
                    <a:gd name="T70" fmla="*/ 3356 w 4510"/>
                    <a:gd name="T71" fmla="*/ 1755 h 5443"/>
                    <a:gd name="T72" fmla="*/ 3803 w 4510"/>
                    <a:gd name="T73" fmla="*/ 2262 h 5443"/>
                    <a:gd name="T74" fmla="*/ 4171 w 4510"/>
                    <a:gd name="T75" fmla="*/ 2843 h 5443"/>
                    <a:gd name="T76" fmla="*/ 4423 w 4510"/>
                    <a:gd name="T77" fmla="*/ 3453 h 5443"/>
                    <a:gd name="T78" fmla="*/ 4510 w 4510"/>
                    <a:gd name="T79" fmla="*/ 4050 h 5443"/>
                    <a:gd name="T80" fmla="*/ 4393 w 4510"/>
                    <a:gd name="T81" fmla="*/ 4591 h 5443"/>
                    <a:gd name="T82" fmla="*/ 4026 w 4510"/>
                    <a:gd name="T83" fmla="*/ 5033 h 5443"/>
                    <a:gd name="T84" fmla="*/ 3366 w 4510"/>
                    <a:gd name="T85" fmla="*/ 5333 h 5443"/>
                    <a:gd name="T86" fmla="*/ 2369 w 4510"/>
                    <a:gd name="T87" fmla="*/ 5443 h 5443"/>
                    <a:gd name="T88" fmla="*/ 1255 w 4510"/>
                    <a:gd name="T89" fmla="*/ 5341 h 5443"/>
                    <a:gd name="T90" fmla="*/ 536 w 4510"/>
                    <a:gd name="T91" fmla="*/ 5038 h 5443"/>
                    <a:gd name="T92" fmla="*/ 134 w 4510"/>
                    <a:gd name="T93" fmla="*/ 4578 h 5443"/>
                    <a:gd name="T94" fmla="*/ 0 w 4510"/>
                    <a:gd name="T95" fmla="*/ 4011 h 5443"/>
                    <a:gd name="T96" fmla="*/ 86 w 4510"/>
                    <a:gd name="T97" fmla="*/ 3385 h 5443"/>
                    <a:gd name="T98" fmla="*/ 341 w 4510"/>
                    <a:gd name="T99" fmla="*/ 2750 h 5443"/>
                    <a:gd name="T100" fmla="*/ 718 w 4510"/>
                    <a:gd name="T101" fmla="*/ 2156 h 5443"/>
                    <a:gd name="T102" fmla="*/ 1166 w 4510"/>
                    <a:gd name="T103" fmla="*/ 1651 h 5443"/>
                    <a:gd name="T104" fmla="*/ 1635 w 4510"/>
                    <a:gd name="T105" fmla="*/ 1286 h 5443"/>
                    <a:gd name="T106" fmla="*/ 1476 w 4510"/>
                    <a:gd name="T107" fmla="*/ 953 h 5443"/>
                    <a:gd name="T108" fmla="*/ 1209 w 4510"/>
                    <a:gd name="T109" fmla="*/ 505 h 5443"/>
                    <a:gd name="T110" fmla="*/ 1161 w 4510"/>
                    <a:gd name="T111" fmla="*/ 134 h 5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10" h="5443">
                      <a:moveTo>
                        <a:pt x="2230" y="2164"/>
                      </a:moveTo>
                      <a:lnTo>
                        <a:pt x="2201" y="2167"/>
                      </a:lnTo>
                      <a:lnTo>
                        <a:pt x="2173" y="2179"/>
                      </a:lnTo>
                      <a:lnTo>
                        <a:pt x="2146" y="2197"/>
                      </a:lnTo>
                      <a:lnTo>
                        <a:pt x="2128" y="2219"/>
                      </a:lnTo>
                      <a:lnTo>
                        <a:pt x="2113" y="2242"/>
                      </a:lnTo>
                      <a:lnTo>
                        <a:pt x="2105" y="2268"/>
                      </a:lnTo>
                      <a:lnTo>
                        <a:pt x="2101" y="2297"/>
                      </a:lnTo>
                      <a:lnTo>
                        <a:pt x="2101" y="2445"/>
                      </a:lnTo>
                      <a:lnTo>
                        <a:pt x="2035" y="2457"/>
                      </a:lnTo>
                      <a:lnTo>
                        <a:pt x="1971" y="2475"/>
                      </a:lnTo>
                      <a:lnTo>
                        <a:pt x="1908" y="2498"/>
                      </a:lnTo>
                      <a:lnTo>
                        <a:pt x="1848" y="2528"/>
                      </a:lnTo>
                      <a:lnTo>
                        <a:pt x="1792" y="2563"/>
                      </a:lnTo>
                      <a:lnTo>
                        <a:pt x="1741" y="2606"/>
                      </a:lnTo>
                      <a:lnTo>
                        <a:pt x="1698" y="2651"/>
                      </a:lnTo>
                      <a:lnTo>
                        <a:pt x="1660" y="2702"/>
                      </a:lnTo>
                      <a:lnTo>
                        <a:pt x="1630" y="2756"/>
                      </a:lnTo>
                      <a:lnTo>
                        <a:pt x="1612" y="2803"/>
                      </a:lnTo>
                      <a:lnTo>
                        <a:pt x="1600" y="2851"/>
                      </a:lnTo>
                      <a:lnTo>
                        <a:pt x="1592" y="2900"/>
                      </a:lnTo>
                      <a:lnTo>
                        <a:pt x="1591" y="2950"/>
                      </a:lnTo>
                      <a:lnTo>
                        <a:pt x="1594" y="3000"/>
                      </a:lnTo>
                      <a:lnTo>
                        <a:pt x="1600" y="3048"/>
                      </a:lnTo>
                      <a:lnTo>
                        <a:pt x="1614" y="3096"/>
                      </a:lnTo>
                      <a:lnTo>
                        <a:pt x="1632" y="3142"/>
                      </a:lnTo>
                      <a:lnTo>
                        <a:pt x="1655" y="3183"/>
                      </a:lnTo>
                      <a:lnTo>
                        <a:pt x="1683" y="3220"/>
                      </a:lnTo>
                      <a:lnTo>
                        <a:pt x="1715" y="3254"/>
                      </a:lnTo>
                      <a:lnTo>
                        <a:pt x="1751" y="3284"/>
                      </a:lnTo>
                      <a:lnTo>
                        <a:pt x="1802" y="3321"/>
                      </a:lnTo>
                      <a:lnTo>
                        <a:pt x="1858" y="3352"/>
                      </a:lnTo>
                      <a:lnTo>
                        <a:pt x="1918" y="3379"/>
                      </a:lnTo>
                      <a:lnTo>
                        <a:pt x="1977" y="3400"/>
                      </a:lnTo>
                      <a:lnTo>
                        <a:pt x="2040" y="3420"/>
                      </a:lnTo>
                      <a:lnTo>
                        <a:pt x="2101" y="3436"/>
                      </a:lnTo>
                      <a:lnTo>
                        <a:pt x="2101" y="3966"/>
                      </a:lnTo>
                      <a:lnTo>
                        <a:pt x="2055" y="3951"/>
                      </a:lnTo>
                      <a:lnTo>
                        <a:pt x="2010" y="3930"/>
                      </a:lnTo>
                      <a:lnTo>
                        <a:pt x="1969" y="3905"/>
                      </a:lnTo>
                      <a:lnTo>
                        <a:pt x="1931" y="3873"/>
                      </a:lnTo>
                      <a:lnTo>
                        <a:pt x="1898" y="3837"/>
                      </a:lnTo>
                      <a:lnTo>
                        <a:pt x="1872" y="3797"/>
                      </a:lnTo>
                      <a:lnTo>
                        <a:pt x="1852" y="3754"/>
                      </a:lnTo>
                      <a:lnTo>
                        <a:pt x="1843" y="3731"/>
                      </a:lnTo>
                      <a:lnTo>
                        <a:pt x="1837" y="3708"/>
                      </a:lnTo>
                      <a:lnTo>
                        <a:pt x="1824" y="3680"/>
                      </a:lnTo>
                      <a:lnTo>
                        <a:pt x="1805" y="3655"/>
                      </a:lnTo>
                      <a:lnTo>
                        <a:pt x="1781" y="3635"/>
                      </a:lnTo>
                      <a:lnTo>
                        <a:pt x="1753" y="3622"/>
                      </a:lnTo>
                      <a:lnTo>
                        <a:pt x="1723" y="3617"/>
                      </a:lnTo>
                      <a:lnTo>
                        <a:pt x="1690" y="3617"/>
                      </a:lnTo>
                      <a:lnTo>
                        <a:pt x="1660" y="3625"/>
                      </a:lnTo>
                      <a:lnTo>
                        <a:pt x="1634" y="3640"/>
                      </a:lnTo>
                      <a:lnTo>
                        <a:pt x="1610" y="3662"/>
                      </a:lnTo>
                      <a:lnTo>
                        <a:pt x="1592" y="3688"/>
                      </a:lnTo>
                      <a:lnTo>
                        <a:pt x="1582" y="3711"/>
                      </a:lnTo>
                      <a:lnTo>
                        <a:pt x="1577" y="3738"/>
                      </a:lnTo>
                      <a:lnTo>
                        <a:pt x="1577" y="3762"/>
                      </a:lnTo>
                      <a:lnTo>
                        <a:pt x="1581" y="3786"/>
                      </a:lnTo>
                      <a:lnTo>
                        <a:pt x="1587" y="3809"/>
                      </a:lnTo>
                      <a:lnTo>
                        <a:pt x="1604" y="3857"/>
                      </a:lnTo>
                      <a:lnTo>
                        <a:pt x="1632" y="3916"/>
                      </a:lnTo>
                      <a:lnTo>
                        <a:pt x="1665" y="3973"/>
                      </a:lnTo>
                      <a:lnTo>
                        <a:pt x="1705" y="4024"/>
                      </a:lnTo>
                      <a:lnTo>
                        <a:pt x="1751" y="4070"/>
                      </a:lnTo>
                      <a:lnTo>
                        <a:pt x="1801" y="4113"/>
                      </a:lnTo>
                      <a:lnTo>
                        <a:pt x="1853" y="4148"/>
                      </a:lnTo>
                      <a:lnTo>
                        <a:pt x="1911" y="4179"/>
                      </a:lnTo>
                      <a:lnTo>
                        <a:pt x="1971" y="4206"/>
                      </a:lnTo>
                      <a:lnTo>
                        <a:pt x="2032" y="4226"/>
                      </a:lnTo>
                      <a:lnTo>
                        <a:pt x="2101" y="4241"/>
                      </a:lnTo>
                      <a:lnTo>
                        <a:pt x="2101" y="4396"/>
                      </a:lnTo>
                      <a:lnTo>
                        <a:pt x="2105" y="4428"/>
                      </a:lnTo>
                      <a:lnTo>
                        <a:pt x="2115" y="4456"/>
                      </a:lnTo>
                      <a:lnTo>
                        <a:pt x="2131" y="4481"/>
                      </a:lnTo>
                      <a:lnTo>
                        <a:pt x="2153" y="4502"/>
                      </a:lnTo>
                      <a:lnTo>
                        <a:pt x="2179" y="4519"/>
                      </a:lnTo>
                      <a:lnTo>
                        <a:pt x="2209" y="4528"/>
                      </a:lnTo>
                      <a:lnTo>
                        <a:pt x="2239" y="4530"/>
                      </a:lnTo>
                      <a:lnTo>
                        <a:pt x="2270" y="4525"/>
                      </a:lnTo>
                      <a:lnTo>
                        <a:pt x="2298" y="4515"/>
                      </a:lnTo>
                      <a:lnTo>
                        <a:pt x="2323" y="4497"/>
                      </a:lnTo>
                      <a:lnTo>
                        <a:pt x="2343" y="4476"/>
                      </a:lnTo>
                      <a:lnTo>
                        <a:pt x="2356" y="4452"/>
                      </a:lnTo>
                      <a:lnTo>
                        <a:pt x="2366" y="4424"/>
                      </a:lnTo>
                      <a:lnTo>
                        <a:pt x="2369" y="4396"/>
                      </a:lnTo>
                      <a:lnTo>
                        <a:pt x="2369" y="4254"/>
                      </a:lnTo>
                      <a:lnTo>
                        <a:pt x="2435" y="4246"/>
                      </a:lnTo>
                      <a:lnTo>
                        <a:pt x="2503" y="4234"/>
                      </a:lnTo>
                      <a:lnTo>
                        <a:pt x="2568" y="4214"/>
                      </a:lnTo>
                      <a:lnTo>
                        <a:pt x="2630" y="4189"/>
                      </a:lnTo>
                      <a:lnTo>
                        <a:pt x="2690" y="4160"/>
                      </a:lnTo>
                      <a:lnTo>
                        <a:pt x="2746" y="4120"/>
                      </a:lnTo>
                      <a:lnTo>
                        <a:pt x="2794" y="4078"/>
                      </a:lnTo>
                      <a:lnTo>
                        <a:pt x="2837" y="4030"/>
                      </a:lnTo>
                      <a:lnTo>
                        <a:pt x="2872" y="3978"/>
                      </a:lnTo>
                      <a:lnTo>
                        <a:pt x="2900" y="3920"/>
                      </a:lnTo>
                      <a:lnTo>
                        <a:pt x="2920" y="3858"/>
                      </a:lnTo>
                      <a:lnTo>
                        <a:pt x="2931" y="3796"/>
                      </a:lnTo>
                      <a:lnTo>
                        <a:pt x="2935" y="3738"/>
                      </a:lnTo>
                      <a:lnTo>
                        <a:pt x="2930" y="3678"/>
                      </a:lnTo>
                      <a:lnTo>
                        <a:pt x="2920" y="3620"/>
                      </a:lnTo>
                      <a:lnTo>
                        <a:pt x="2902" y="3564"/>
                      </a:lnTo>
                      <a:lnTo>
                        <a:pt x="2877" y="3511"/>
                      </a:lnTo>
                      <a:lnTo>
                        <a:pt x="2878" y="3514"/>
                      </a:lnTo>
                      <a:lnTo>
                        <a:pt x="2882" y="3518"/>
                      </a:lnTo>
                      <a:lnTo>
                        <a:pt x="2883" y="3521"/>
                      </a:lnTo>
                      <a:lnTo>
                        <a:pt x="2885" y="3524"/>
                      </a:lnTo>
                      <a:lnTo>
                        <a:pt x="2887" y="3527"/>
                      </a:lnTo>
                      <a:lnTo>
                        <a:pt x="2887" y="3527"/>
                      </a:lnTo>
                      <a:lnTo>
                        <a:pt x="2887" y="3529"/>
                      </a:lnTo>
                      <a:lnTo>
                        <a:pt x="2887" y="3527"/>
                      </a:lnTo>
                      <a:lnTo>
                        <a:pt x="2885" y="3526"/>
                      </a:lnTo>
                      <a:lnTo>
                        <a:pt x="2883" y="3523"/>
                      </a:lnTo>
                      <a:lnTo>
                        <a:pt x="2880" y="3516"/>
                      </a:lnTo>
                      <a:lnTo>
                        <a:pt x="2877" y="3509"/>
                      </a:lnTo>
                      <a:lnTo>
                        <a:pt x="2872" y="3503"/>
                      </a:lnTo>
                      <a:lnTo>
                        <a:pt x="2869" y="3496"/>
                      </a:lnTo>
                      <a:lnTo>
                        <a:pt x="2867" y="3493"/>
                      </a:lnTo>
                      <a:lnTo>
                        <a:pt x="2865" y="3491"/>
                      </a:lnTo>
                      <a:lnTo>
                        <a:pt x="2865" y="3489"/>
                      </a:lnTo>
                      <a:lnTo>
                        <a:pt x="2865" y="3491"/>
                      </a:lnTo>
                      <a:lnTo>
                        <a:pt x="2867" y="3491"/>
                      </a:lnTo>
                      <a:lnTo>
                        <a:pt x="2869" y="3494"/>
                      </a:lnTo>
                      <a:lnTo>
                        <a:pt x="2870" y="3498"/>
                      </a:lnTo>
                      <a:lnTo>
                        <a:pt x="2872" y="3501"/>
                      </a:lnTo>
                      <a:lnTo>
                        <a:pt x="2874" y="3504"/>
                      </a:lnTo>
                      <a:lnTo>
                        <a:pt x="2877" y="3509"/>
                      </a:lnTo>
                      <a:lnTo>
                        <a:pt x="2847" y="3466"/>
                      </a:lnTo>
                      <a:lnTo>
                        <a:pt x="2814" y="3427"/>
                      </a:lnTo>
                      <a:lnTo>
                        <a:pt x="2776" y="3392"/>
                      </a:lnTo>
                      <a:lnTo>
                        <a:pt x="2735" y="3362"/>
                      </a:lnTo>
                      <a:lnTo>
                        <a:pt x="2692" y="3334"/>
                      </a:lnTo>
                      <a:lnTo>
                        <a:pt x="2645" y="3311"/>
                      </a:lnTo>
                      <a:lnTo>
                        <a:pt x="2597" y="3291"/>
                      </a:lnTo>
                      <a:lnTo>
                        <a:pt x="2523" y="3264"/>
                      </a:lnTo>
                      <a:lnTo>
                        <a:pt x="2445" y="3241"/>
                      </a:lnTo>
                      <a:lnTo>
                        <a:pt x="2369" y="3223"/>
                      </a:lnTo>
                      <a:lnTo>
                        <a:pt x="2369" y="2715"/>
                      </a:lnTo>
                      <a:lnTo>
                        <a:pt x="2417" y="2727"/>
                      </a:lnTo>
                      <a:lnTo>
                        <a:pt x="2465" y="2742"/>
                      </a:lnTo>
                      <a:lnTo>
                        <a:pt x="2510" y="2761"/>
                      </a:lnTo>
                      <a:lnTo>
                        <a:pt x="2553" y="2788"/>
                      </a:lnTo>
                      <a:lnTo>
                        <a:pt x="2587" y="2818"/>
                      </a:lnTo>
                      <a:lnTo>
                        <a:pt x="2616" y="2854"/>
                      </a:lnTo>
                      <a:lnTo>
                        <a:pt x="2627" y="2874"/>
                      </a:lnTo>
                      <a:lnTo>
                        <a:pt x="2637" y="2895"/>
                      </a:lnTo>
                      <a:lnTo>
                        <a:pt x="2645" y="2919"/>
                      </a:lnTo>
                      <a:lnTo>
                        <a:pt x="2652" y="2940"/>
                      </a:lnTo>
                      <a:lnTo>
                        <a:pt x="2667" y="2968"/>
                      </a:lnTo>
                      <a:lnTo>
                        <a:pt x="2687" y="2991"/>
                      </a:lnTo>
                      <a:lnTo>
                        <a:pt x="2711" y="3010"/>
                      </a:lnTo>
                      <a:lnTo>
                        <a:pt x="2740" y="3021"/>
                      </a:lnTo>
                      <a:lnTo>
                        <a:pt x="2771" y="3026"/>
                      </a:lnTo>
                      <a:lnTo>
                        <a:pt x="2802" y="3025"/>
                      </a:lnTo>
                      <a:lnTo>
                        <a:pt x="2832" y="3015"/>
                      </a:lnTo>
                      <a:lnTo>
                        <a:pt x="2859" y="2998"/>
                      </a:lnTo>
                      <a:lnTo>
                        <a:pt x="2880" y="2977"/>
                      </a:lnTo>
                      <a:lnTo>
                        <a:pt x="2898" y="2948"/>
                      </a:lnTo>
                      <a:lnTo>
                        <a:pt x="2907" y="2925"/>
                      </a:lnTo>
                      <a:lnTo>
                        <a:pt x="2910" y="2899"/>
                      </a:lnTo>
                      <a:lnTo>
                        <a:pt x="2908" y="2872"/>
                      </a:lnTo>
                      <a:lnTo>
                        <a:pt x="2903" y="2849"/>
                      </a:lnTo>
                      <a:lnTo>
                        <a:pt x="2897" y="2824"/>
                      </a:lnTo>
                      <a:lnTo>
                        <a:pt x="2877" y="2776"/>
                      </a:lnTo>
                      <a:lnTo>
                        <a:pt x="2849" y="2720"/>
                      </a:lnTo>
                      <a:lnTo>
                        <a:pt x="2812" y="2669"/>
                      </a:lnTo>
                      <a:lnTo>
                        <a:pt x="2771" y="2622"/>
                      </a:lnTo>
                      <a:lnTo>
                        <a:pt x="2721" y="2579"/>
                      </a:lnTo>
                      <a:lnTo>
                        <a:pt x="2667" y="2541"/>
                      </a:lnTo>
                      <a:lnTo>
                        <a:pt x="2609" y="2512"/>
                      </a:lnTo>
                      <a:lnTo>
                        <a:pt x="2548" y="2487"/>
                      </a:lnTo>
                      <a:lnTo>
                        <a:pt x="2485" y="2467"/>
                      </a:lnTo>
                      <a:lnTo>
                        <a:pt x="2421" y="2452"/>
                      </a:lnTo>
                      <a:lnTo>
                        <a:pt x="2369" y="2444"/>
                      </a:lnTo>
                      <a:lnTo>
                        <a:pt x="2369" y="2297"/>
                      </a:lnTo>
                      <a:lnTo>
                        <a:pt x="2366" y="2267"/>
                      </a:lnTo>
                      <a:lnTo>
                        <a:pt x="2354" y="2239"/>
                      </a:lnTo>
                      <a:lnTo>
                        <a:pt x="2338" y="2212"/>
                      </a:lnTo>
                      <a:lnTo>
                        <a:pt x="2316" y="2192"/>
                      </a:lnTo>
                      <a:lnTo>
                        <a:pt x="2292" y="2176"/>
                      </a:lnTo>
                      <a:lnTo>
                        <a:pt x="2262" y="2166"/>
                      </a:lnTo>
                      <a:lnTo>
                        <a:pt x="2230" y="2164"/>
                      </a:lnTo>
                      <a:close/>
                      <a:moveTo>
                        <a:pt x="1346" y="0"/>
                      </a:moveTo>
                      <a:lnTo>
                        <a:pt x="1389" y="2"/>
                      </a:lnTo>
                      <a:lnTo>
                        <a:pt x="1433" y="10"/>
                      </a:lnTo>
                      <a:lnTo>
                        <a:pt x="1480" y="23"/>
                      </a:lnTo>
                      <a:lnTo>
                        <a:pt x="1528" y="40"/>
                      </a:lnTo>
                      <a:lnTo>
                        <a:pt x="1577" y="58"/>
                      </a:lnTo>
                      <a:lnTo>
                        <a:pt x="1627" y="79"/>
                      </a:lnTo>
                      <a:lnTo>
                        <a:pt x="1680" y="103"/>
                      </a:lnTo>
                      <a:lnTo>
                        <a:pt x="1731" y="126"/>
                      </a:lnTo>
                      <a:lnTo>
                        <a:pt x="1784" y="147"/>
                      </a:lnTo>
                      <a:lnTo>
                        <a:pt x="1837" y="167"/>
                      </a:lnTo>
                      <a:lnTo>
                        <a:pt x="1891" y="185"/>
                      </a:lnTo>
                      <a:lnTo>
                        <a:pt x="1944" y="199"/>
                      </a:lnTo>
                      <a:lnTo>
                        <a:pt x="1999" y="207"/>
                      </a:lnTo>
                      <a:lnTo>
                        <a:pt x="2052" y="212"/>
                      </a:lnTo>
                      <a:lnTo>
                        <a:pt x="2106" y="208"/>
                      </a:lnTo>
                      <a:lnTo>
                        <a:pt x="2153" y="200"/>
                      </a:lnTo>
                      <a:lnTo>
                        <a:pt x="2206" y="189"/>
                      </a:lnTo>
                      <a:lnTo>
                        <a:pt x="2263" y="174"/>
                      </a:lnTo>
                      <a:lnTo>
                        <a:pt x="2323" y="157"/>
                      </a:lnTo>
                      <a:lnTo>
                        <a:pt x="2387" y="139"/>
                      </a:lnTo>
                      <a:lnTo>
                        <a:pt x="2452" y="121"/>
                      </a:lnTo>
                      <a:lnTo>
                        <a:pt x="2520" y="103"/>
                      </a:lnTo>
                      <a:lnTo>
                        <a:pt x="2587" y="83"/>
                      </a:lnTo>
                      <a:lnTo>
                        <a:pt x="2655" y="66"/>
                      </a:lnTo>
                      <a:lnTo>
                        <a:pt x="2721" y="50"/>
                      </a:lnTo>
                      <a:lnTo>
                        <a:pt x="2786" y="35"/>
                      </a:lnTo>
                      <a:lnTo>
                        <a:pt x="2849" y="25"/>
                      </a:lnTo>
                      <a:lnTo>
                        <a:pt x="2908" y="17"/>
                      </a:lnTo>
                      <a:lnTo>
                        <a:pt x="2964" y="13"/>
                      </a:lnTo>
                      <a:lnTo>
                        <a:pt x="3016" y="13"/>
                      </a:lnTo>
                      <a:lnTo>
                        <a:pt x="3060" y="18"/>
                      </a:lnTo>
                      <a:lnTo>
                        <a:pt x="3079" y="26"/>
                      </a:lnTo>
                      <a:lnTo>
                        <a:pt x="3093" y="43"/>
                      </a:lnTo>
                      <a:lnTo>
                        <a:pt x="3103" y="65"/>
                      </a:lnTo>
                      <a:lnTo>
                        <a:pt x="3110" y="93"/>
                      </a:lnTo>
                      <a:lnTo>
                        <a:pt x="3112" y="127"/>
                      </a:lnTo>
                      <a:lnTo>
                        <a:pt x="3108" y="167"/>
                      </a:lnTo>
                      <a:lnTo>
                        <a:pt x="3103" y="210"/>
                      </a:lnTo>
                      <a:lnTo>
                        <a:pt x="3093" y="260"/>
                      </a:lnTo>
                      <a:lnTo>
                        <a:pt x="3080" y="311"/>
                      </a:lnTo>
                      <a:lnTo>
                        <a:pt x="3062" y="366"/>
                      </a:lnTo>
                      <a:lnTo>
                        <a:pt x="3042" y="424"/>
                      </a:lnTo>
                      <a:lnTo>
                        <a:pt x="3019" y="485"/>
                      </a:lnTo>
                      <a:lnTo>
                        <a:pt x="2993" y="546"/>
                      </a:lnTo>
                      <a:lnTo>
                        <a:pt x="2963" y="609"/>
                      </a:lnTo>
                      <a:lnTo>
                        <a:pt x="2931" y="672"/>
                      </a:lnTo>
                      <a:lnTo>
                        <a:pt x="2897" y="736"/>
                      </a:lnTo>
                      <a:lnTo>
                        <a:pt x="2860" y="799"/>
                      </a:lnTo>
                      <a:lnTo>
                        <a:pt x="2821" y="860"/>
                      </a:lnTo>
                      <a:lnTo>
                        <a:pt x="2778" y="922"/>
                      </a:lnTo>
                      <a:lnTo>
                        <a:pt x="2735" y="979"/>
                      </a:lnTo>
                      <a:lnTo>
                        <a:pt x="2688" y="1036"/>
                      </a:lnTo>
                      <a:lnTo>
                        <a:pt x="2640" y="1089"/>
                      </a:lnTo>
                      <a:lnTo>
                        <a:pt x="2591" y="1138"/>
                      </a:lnTo>
                      <a:lnTo>
                        <a:pt x="2540" y="1185"/>
                      </a:lnTo>
                      <a:lnTo>
                        <a:pt x="2606" y="1214"/>
                      </a:lnTo>
                      <a:lnTo>
                        <a:pt x="2673" y="1246"/>
                      </a:lnTo>
                      <a:lnTo>
                        <a:pt x="2741" y="1284"/>
                      </a:lnTo>
                      <a:lnTo>
                        <a:pt x="2809" y="1324"/>
                      </a:lnTo>
                      <a:lnTo>
                        <a:pt x="2878" y="1367"/>
                      </a:lnTo>
                      <a:lnTo>
                        <a:pt x="2946" y="1413"/>
                      </a:lnTo>
                      <a:lnTo>
                        <a:pt x="3016" y="1463"/>
                      </a:lnTo>
                      <a:lnTo>
                        <a:pt x="3084" y="1516"/>
                      </a:lnTo>
                      <a:lnTo>
                        <a:pt x="3153" y="1572"/>
                      </a:lnTo>
                      <a:lnTo>
                        <a:pt x="3221" y="1631"/>
                      </a:lnTo>
                      <a:lnTo>
                        <a:pt x="3289" y="1693"/>
                      </a:lnTo>
                      <a:lnTo>
                        <a:pt x="3356" y="1755"/>
                      </a:lnTo>
                      <a:lnTo>
                        <a:pt x="3422" y="1822"/>
                      </a:lnTo>
                      <a:lnTo>
                        <a:pt x="3489" y="1891"/>
                      </a:lnTo>
                      <a:lnTo>
                        <a:pt x="3553" y="1961"/>
                      </a:lnTo>
                      <a:lnTo>
                        <a:pt x="3618" y="2033"/>
                      </a:lnTo>
                      <a:lnTo>
                        <a:pt x="3680" y="2108"/>
                      </a:lnTo>
                      <a:lnTo>
                        <a:pt x="3742" y="2184"/>
                      </a:lnTo>
                      <a:lnTo>
                        <a:pt x="3803" y="2262"/>
                      </a:lnTo>
                      <a:lnTo>
                        <a:pt x="3861" y="2341"/>
                      </a:lnTo>
                      <a:lnTo>
                        <a:pt x="3917" y="2422"/>
                      </a:lnTo>
                      <a:lnTo>
                        <a:pt x="3973" y="2505"/>
                      </a:lnTo>
                      <a:lnTo>
                        <a:pt x="4026" y="2588"/>
                      </a:lnTo>
                      <a:lnTo>
                        <a:pt x="4077" y="2672"/>
                      </a:lnTo>
                      <a:lnTo>
                        <a:pt x="4125" y="2756"/>
                      </a:lnTo>
                      <a:lnTo>
                        <a:pt x="4171" y="2843"/>
                      </a:lnTo>
                      <a:lnTo>
                        <a:pt x="4216" y="2929"/>
                      </a:lnTo>
                      <a:lnTo>
                        <a:pt x="4257" y="3016"/>
                      </a:lnTo>
                      <a:lnTo>
                        <a:pt x="4297" y="3102"/>
                      </a:lnTo>
                      <a:lnTo>
                        <a:pt x="4333" y="3190"/>
                      </a:lnTo>
                      <a:lnTo>
                        <a:pt x="4367" y="3278"/>
                      </a:lnTo>
                      <a:lnTo>
                        <a:pt x="4396" y="3365"/>
                      </a:lnTo>
                      <a:lnTo>
                        <a:pt x="4423" y="3453"/>
                      </a:lnTo>
                      <a:lnTo>
                        <a:pt x="4446" y="3541"/>
                      </a:lnTo>
                      <a:lnTo>
                        <a:pt x="4467" y="3627"/>
                      </a:lnTo>
                      <a:lnTo>
                        <a:pt x="4484" y="3713"/>
                      </a:lnTo>
                      <a:lnTo>
                        <a:pt x="4495" y="3799"/>
                      </a:lnTo>
                      <a:lnTo>
                        <a:pt x="4505" y="3883"/>
                      </a:lnTo>
                      <a:lnTo>
                        <a:pt x="4510" y="3968"/>
                      </a:lnTo>
                      <a:lnTo>
                        <a:pt x="4510" y="4050"/>
                      </a:lnTo>
                      <a:lnTo>
                        <a:pt x="4509" y="4133"/>
                      </a:lnTo>
                      <a:lnTo>
                        <a:pt x="4500" y="4212"/>
                      </a:lnTo>
                      <a:lnTo>
                        <a:pt x="4489" y="4292"/>
                      </a:lnTo>
                      <a:lnTo>
                        <a:pt x="4472" y="4370"/>
                      </a:lnTo>
                      <a:lnTo>
                        <a:pt x="4451" y="4446"/>
                      </a:lnTo>
                      <a:lnTo>
                        <a:pt x="4424" y="4520"/>
                      </a:lnTo>
                      <a:lnTo>
                        <a:pt x="4393" y="4591"/>
                      </a:lnTo>
                      <a:lnTo>
                        <a:pt x="4357" y="4663"/>
                      </a:lnTo>
                      <a:lnTo>
                        <a:pt x="4315" y="4730"/>
                      </a:lnTo>
                      <a:lnTo>
                        <a:pt x="4269" y="4797"/>
                      </a:lnTo>
                      <a:lnTo>
                        <a:pt x="4216" y="4859"/>
                      </a:lnTo>
                      <a:lnTo>
                        <a:pt x="4158" y="4921"/>
                      </a:lnTo>
                      <a:lnTo>
                        <a:pt x="4095" y="4979"/>
                      </a:lnTo>
                      <a:lnTo>
                        <a:pt x="4026" y="5033"/>
                      </a:lnTo>
                      <a:lnTo>
                        <a:pt x="3950" y="5086"/>
                      </a:lnTo>
                      <a:lnTo>
                        <a:pt x="3869" y="5136"/>
                      </a:lnTo>
                      <a:lnTo>
                        <a:pt x="3781" y="5182"/>
                      </a:lnTo>
                      <a:lnTo>
                        <a:pt x="3687" y="5225"/>
                      </a:lnTo>
                      <a:lnTo>
                        <a:pt x="3586" y="5263"/>
                      </a:lnTo>
                      <a:lnTo>
                        <a:pt x="3480" y="5300"/>
                      </a:lnTo>
                      <a:lnTo>
                        <a:pt x="3366" y="5333"/>
                      </a:lnTo>
                      <a:lnTo>
                        <a:pt x="3246" y="5361"/>
                      </a:lnTo>
                      <a:lnTo>
                        <a:pt x="3117" y="5386"/>
                      </a:lnTo>
                      <a:lnTo>
                        <a:pt x="2983" y="5405"/>
                      </a:lnTo>
                      <a:lnTo>
                        <a:pt x="2840" y="5422"/>
                      </a:lnTo>
                      <a:lnTo>
                        <a:pt x="2692" y="5434"/>
                      </a:lnTo>
                      <a:lnTo>
                        <a:pt x="2535" y="5442"/>
                      </a:lnTo>
                      <a:lnTo>
                        <a:pt x="2369" y="5443"/>
                      </a:lnTo>
                      <a:lnTo>
                        <a:pt x="2197" y="5442"/>
                      </a:lnTo>
                      <a:lnTo>
                        <a:pt x="2017" y="5435"/>
                      </a:lnTo>
                      <a:lnTo>
                        <a:pt x="1829" y="5424"/>
                      </a:lnTo>
                      <a:lnTo>
                        <a:pt x="1673" y="5410"/>
                      </a:lnTo>
                      <a:lnTo>
                        <a:pt x="1526" y="5392"/>
                      </a:lnTo>
                      <a:lnTo>
                        <a:pt x="1387" y="5369"/>
                      </a:lnTo>
                      <a:lnTo>
                        <a:pt x="1255" y="5341"/>
                      </a:lnTo>
                      <a:lnTo>
                        <a:pt x="1131" y="5309"/>
                      </a:lnTo>
                      <a:lnTo>
                        <a:pt x="1015" y="5273"/>
                      </a:lnTo>
                      <a:lnTo>
                        <a:pt x="904" y="5233"/>
                      </a:lnTo>
                      <a:lnTo>
                        <a:pt x="802" y="5190"/>
                      </a:lnTo>
                      <a:lnTo>
                        <a:pt x="706" y="5142"/>
                      </a:lnTo>
                      <a:lnTo>
                        <a:pt x="618" y="5093"/>
                      </a:lnTo>
                      <a:lnTo>
                        <a:pt x="536" y="5038"/>
                      </a:lnTo>
                      <a:lnTo>
                        <a:pt x="460" y="4982"/>
                      </a:lnTo>
                      <a:lnTo>
                        <a:pt x="390" y="4921"/>
                      </a:lnTo>
                      <a:lnTo>
                        <a:pt x="327" y="4858"/>
                      </a:lnTo>
                      <a:lnTo>
                        <a:pt x="269" y="4792"/>
                      </a:lnTo>
                      <a:lnTo>
                        <a:pt x="218" y="4724"/>
                      </a:lnTo>
                      <a:lnTo>
                        <a:pt x="174" y="4653"/>
                      </a:lnTo>
                      <a:lnTo>
                        <a:pt x="134" y="4578"/>
                      </a:lnTo>
                      <a:lnTo>
                        <a:pt x="99" y="4504"/>
                      </a:lnTo>
                      <a:lnTo>
                        <a:pt x="69" y="4426"/>
                      </a:lnTo>
                      <a:lnTo>
                        <a:pt x="46" y="4345"/>
                      </a:lnTo>
                      <a:lnTo>
                        <a:pt x="26" y="4264"/>
                      </a:lnTo>
                      <a:lnTo>
                        <a:pt x="13" y="4181"/>
                      </a:lnTo>
                      <a:lnTo>
                        <a:pt x="5" y="4097"/>
                      </a:lnTo>
                      <a:lnTo>
                        <a:pt x="0" y="4011"/>
                      </a:lnTo>
                      <a:lnTo>
                        <a:pt x="0" y="3925"/>
                      </a:lnTo>
                      <a:lnTo>
                        <a:pt x="3" y="3835"/>
                      </a:lnTo>
                      <a:lnTo>
                        <a:pt x="13" y="3748"/>
                      </a:lnTo>
                      <a:lnTo>
                        <a:pt x="25" y="3657"/>
                      </a:lnTo>
                      <a:lnTo>
                        <a:pt x="41" y="3567"/>
                      </a:lnTo>
                      <a:lnTo>
                        <a:pt x="61" y="3476"/>
                      </a:lnTo>
                      <a:lnTo>
                        <a:pt x="86" y="3385"/>
                      </a:lnTo>
                      <a:lnTo>
                        <a:pt x="112" y="3294"/>
                      </a:lnTo>
                      <a:lnTo>
                        <a:pt x="144" y="3203"/>
                      </a:lnTo>
                      <a:lnTo>
                        <a:pt x="177" y="3111"/>
                      </a:lnTo>
                      <a:lnTo>
                        <a:pt x="215" y="3020"/>
                      </a:lnTo>
                      <a:lnTo>
                        <a:pt x="255" y="2930"/>
                      </a:lnTo>
                      <a:lnTo>
                        <a:pt x="296" y="2839"/>
                      </a:lnTo>
                      <a:lnTo>
                        <a:pt x="341" y="2750"/>
                      </a:lnTo>
                      <a:lnTo>
                        <a:pt x="389" y="2662"/>
                      </a:lnTo>
                      <a:lnTo>
                        <a:pt x="438" y="2574"/>
                      </a:lnTo>
                      <a:lnTo>
                        <a:pt x="491" y="2487"/>
                      </a:lnTo>
                      <a:lnTo>
                        <a:pt x="546" y="2402"/>
                      </a:lnTo>
                      <a:lnTo>
                        <a:pt x="600" y="2318"/>
                      </a:lnTo>
                      <a:lnTo>
                        <a:pt x="658" y="2237"/>
                      </a:lnTo>
                      <a:lnTo>
                        <a:pt x="718" y="2156"/>
                      </a:lnTo>
                      <a:lnTo>
                        <a:pt x="779" y="2076"/>
                      </a:lnTo>
                      <a:lnTo>
                        <a:pt x="840" y="2000"/>
                      </a:lnTo>
                      <a:lnTo>
                        <a:pt x="904" y="1926"/>
                      </a:lnTo>
                      <a:lnTo>
                        <a:pt x="969" y="1853"/>
                      </a:lnTo>
                      <a:lnTo>
                        <a:pt x="1033" y="1784"/>
                      </a:lnTo>
                      <a:lnTo>
                        <a:pt x="1099" y="1716"/>
                      </a:lnTo>
                      <a:lnTo>
                        <a:pt x="1166" y="1651"/>
                      </a:lnTo>
                      <a:lnTo>
                        <a:pt x="1232" y="1588"/>
                      </a:lnTo>
                      <a:lnTo>
                        <a:pt x="1300" y="1530"/>
                      </a:lnTo>
                      <a:lnTo>
                        <a:pt x="1367" y="1474"/>
                      </a:lnTo>
                      <a:lnTo>
                        <a:pt x="1435" y="1421"/>
                      </a:lnTo>
                      <a:lnTo>
                        <a:pt x="1501" y="1373"/>
                      </a:lnTo>
                      <a:lnTo>
                        <a:pt x="1569" y="1327"/>
                      </a:lnTo>
                      <a:lnTo>
                        <a:pt x="1635" y="1286"/>
                      </a:lnTo>
                      <a:lnTo>
                        <a:pt x="1701" y="1248"/>
                      </a:lnTo>
                      <a:lnTo>
                        <a:pt x="1766" y="1214"/>
                      </a:lnTo>
                      <a:lnTo>
                        <a:pt x="1703" y="1170"/>
                      </a:lnTo>
                      <a:lnTo>
                        <a:pt x="1642" y="1122"/>
                      </a:lnTo>
                      <a:lnTo>
                        <a:pt x="1584" y="1069"/>
                      </a:lnTo>
                      <a:lnTo>
                        <a:pt x="1529" y="1013"/>
                      </a:lnTo>
                      <a:lnTo>
                        <a:pt x="1476" y="953"/>
                      </a:lnTo>
                      <a:lnTo>
                        <a:pt x="1427" y="892"/>
                      </a:lnTo>
                      <a:lnTo>
                        <a:pt x="1382" y="829"/>
                      </a:lnTo>
                      <a:lnTo>
                        <a:pt x="1339" y="764"/>
                      </a:lnTo>
                      <a:lnTo>
                        <a:pt x="1301" y="698"/>
                      </a:lnTo>
                      <a:lnTo>
                        <a:pt x="1266" y="634"/>
                      </a:lnTo>
                      <a:lnTo>
                        <a:pt x="1235" y="569"/>
                      </a:lnTo>
                      <a:lnTo>
                        <a:pt x="1209" y="505"/>
                      </a:lnTo>
                      <a:lnTo>
                        <a:pt x="1187" y="443"/>
                      </a:lnTo>
                      <a:lnTo>
                        <a:pt x="1171" y="382"/>
                      </a:lnTo>
                      <a:lnTo>
                        <a:pt x="1157" y="326"/>
                      </a:lnTo>
                      <a:lnTo>
                        <a:pt x="1151" y="271"/>
                      </a:lnTo>
                      <a:lnTo>
                        <a:pt x="1149" y="222"/>
                      </a:lnTo>
                      <a:lnTo>
                        <a:pt x="1152" y="175"/>
                      </a:lnTo>
                      <a:lnTo>
                        <a:pt x="1161" y="134"/>
                      </a:lnTo>
                      <a:lnTo>
                        <a:pt x="1176" y="99"/>
                      </a:lnTo>
                      <a:lnTo>
                        <a:pt x="1197" y="69"/>
                      </a:lnTo>
                      <a:lnTo>
                        <a:pt x="1230" y="38"/>
                      </a:lnTo>
                      <a:lnTo>
                        <a:pt x="1266" y="18"/>
                      </a:lnTo>
                      <a:lnTo>
                        <a:pt x="1306" y="5"/>
                      </a:lnTo>
                      <a:lnTo>
                        <a:pt x="13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9"/>
                <p:cNvSpPr>
                  <a:spLocks/>
                </p:cNvSpPr>
                <p:nvPr/>
              </p:nvSpPr>
              <p:spPr bwMode="auto">
                <a:xfrm>
                  <a:off x="2502" y="1923"/>
                  <a:ext cx="0" cy="1"/>
                </a:xfrm>
                <a:custGeom>
                  <a:avLst/>
                  <a:gdLst>
                    <a:gd name="T0" fmla="*/ 2 w 2"/>
                    <a:gd name="T1" fmla="*/ 0 h 3"/>
                    <a:gd name="T2" fmla="*/ 2 w 2"/>
                    <a:gd name="T3" fmla="*/ 2 h 3"/>
                    <a:gd name="T4" fmla="*/ 0 w 2"/>
                    <a:gd name="T5" fmla="*/ 3 h 3"/>
                    <a:gd name="T6" fmla="*/ 2 w 2"/>
                    <a:gd name="T7" fmla="*/ 2 h 3"/>
                    <a:gd name="T8" fmla="*/ 2 w 2"/>
                    <a:gd name="T9" fmla="*/ 0 h 3"/>
                  </a:gdLst>
                  <a:ahLst/>
                  <a:cxnLst>
                    <a:cxn ang="0">
                      <a:pos x="T0" y="T1"/>
                    </a:cxn>
                    <a:cxn ang="0">
                      <a:pos x="T2" y="T3"/>
                    </a:cxn>
                    <a:cxn ang="0">
                      <a:pos x="T4" y="T5"/>
                    </a:cxn>
                    <a:cxn ang="0">
                      <a:pos x="T6" y="T7"/>
                    </a:cxn>
                    <a:cxn ang="0">
                      <a:pos x="T8" y="T9"/>
                    </a:cxn>
                  </a:cxnLst>
                  <a:rect l="0" t="0" r="r" b="b"/>
                  <a:pathLst>
                    <a:path w="2" h="3">
                      <a:moveTo>
                        <a:pt x="2" y="0"/>
                      </a:moveTo>
                      <a:lnTo>
                        <a:pt x="2" y="2"/>
                      </a:lnTo>
                      <a:lnTo>
                        <a:pt x="0" y="3"/>
                      </a:lnTo>
                      <a:lnTo>
                        <a:pt x="2" y="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pic>
          <p:nvPicPr>
            <p:cNvPr id="65" name="Picture 64"/>
            <p:cNvPicPr>
              <a:picLocks noChangeAspect="1"/>
            </p:cNvPicPr>
            <p:nvPr/>
          </p:nvPicPr>
          <p:blipFill rotWithShape="1">
            <a:blip r:embed="rId3">
              <a:extLst>
                <a:ext uri="{28A0092B-C50C-407E-A947-70E740481C1C}">
                  <a14:useLocalDpi xmlns:a14="http://schemas.microsoft.com/office/drawing/2010/main"/>
                </a:ext>
              </a:extLst>
            </a:blip>
            <a:srcRect b="38596"/>
            <a:stretch/>
          </p:blipFill>
          <p:spPr>
            <a:xfrm flipH="1">
              <a:off x="6478144" y="2715144"/>
              <a:ext cx="5713854" cy="240844"/>
            </a:xfrm>
            <a:prstGeom prst="rect">
              <a:avLst/>
            </a:prstGeom>
            <a:ln>
              <a:noFill/>
            </a:ln>
          </p:spPr>
        </p:pic>
      </p:grpSp>
    </p:spTree>
    <p:extLst>
      <p:ext uri="{BB962C8B-B14F-4D97-AF65-F5344CB8AC3E}">
        <p14:creationId xmlns:p14="http://schemas.microsoft.com/office/powerpoint/2010/main" val="120221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anim calcmode="lin" valueType="num">
                                      <p:cBhvr>
                                        <p:cTn id="8" dur="500" fill="hold"/>
                                        <p:tgtEl>
                                          <p:spTgt spid="73"/>
                                        </p:tgtEl>
                                        <p:attrNameLst>
                                          <p:attrName>ppt_x</p:attrName>
                                        </p:attrNameLst>
                                      </p:cBhvr>
                                      <p:tavLst>
                                        <p:tav tm="0">
                                          <p:val>
                                            <p:strVal val="#ppt_x"/>
                                          </p:val>
                                        </p:tav>
                                        <p:tav tm="100000">
                                          <p:val>
                                            <p:strVal val="#ppt_x"/>
                                          </p:val>
                                        </p:tav>
                                      </p:tavLst>
                                    </p:anim>
                                    <p:anim calcmode="lin" valueType="num">
                                      <p:cBhvr>
                                        <p:cTn id="9" dur="500" fill="hold"/>
                                        <p:tgtEl>
                                          <p:spTgt spid="7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anim calcmode="lin" valueType="num">
                                      <p:cBhvr>
                                        <p:cTn id="14" dur="500" fill="hold"/>
                                        <p:tgtEl>
                                          <p:spTgt spid="72"/>
                                        </p:tgtEl>
                                        <p:attrNameLst>
                                          <p:attrName>ppt_x</p:attrName>
                                        </p:attrNameLst>
                                      </p:cBhvr>
                                      <p:tavLst>
                                        <p:tav tm="0">
                                          <p:val>
                                            <p:strVal val="#ppt_x"/>
                                          </p:val>
                                        </p:tav>
                                        <p:tav tm="100000">
                                          <p:val>
                                            <p:strVal val="#ppt_x"/>
                                          </p:val>
                                        </p:tav>
                                      </p:tavLst>
                                    </p:anim>
                                    <p:anim calcmode="lin" valueType="num">
                                      <p:cBhvr>
                                        <p:cTn id="15" dur="500" fill="hold"/>
                                        <p:tgtEl>
                                          <p:spTgt spid="7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500"/>
                                        <p:tgtEl>
                                          <p:spTgt spid="71"/>
                                        </p:tgtEl>
                                      </p:cBhvr>
                                    </p:animEffect>
                                    <p:anim calcmode="lin" valueType="num">
                                      <p:cBhvr>
                                        <p:cTn id="20" dur="500" fill="hold"/>
                                        <p:tgtEl>
                                          <p:spTgt spid="71"/>
                                        </p:tgtEl>
                                        <p:attrNameLst>
                                          <p:attrName>ppt_x</p:attrName>
                                        </p:attrNameLst>
                                      </p:cBhvr>
                                      <p:tavLst>
                                        <p:tav tm="0">
                                          <p:val>
                                            <p:strVal val="#ppt_x"/>
                                          </p:val>
                                        </p:tav>
                                        <p:tav tm="100000">
                                          <p:val>
                                            <p:strVal val="#ppt_x"/>
                                          </p:val>
                                        </p:tav>
                                      </p:tavLst>
                                    </p:anim>
                                    <p:anim calcmode="lin" valueType="num">
                                      <p:cBhvr>
                                        <p:cTn id="21" dur="500" fill="hold"/>
                                        <p:tgtEl>
                                          <p:spTgt spid="71"/>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anim calcmode="lin" valueType="num">
                                      <p:cBhvr>
                                        <p:cTn id="26" dur="500" fill="hold"/>
                                        <p:tgtEl>
                                          <p:spTgt spid="69"/>
                                        </p:tgtEl>
                                        <p:attrNameLst>
                                          <p:attrName>ppt_x</p:attrName>
                                        </p:attrNameLst>
                                      </p:cBhvr>
                                      <p:tavLst>
                                        <p:tav tm="0">
                                          <p:val>
                                            <p:strVal val="#ppt_x"/>
                                          </p:val>
                                        </p:tav>
                                        <p:tav tm="100000">
                                          <p:val>
                                            <p:strVal val="#ppt_x"/>
                                          </p:val>
                                        </p:tav>
                                      </p:tavLst>
                                    </p:anim>
                                    <p:anim calcmode="lin" valueType="num">
                                      <p:cBhvr>
                                        <p:cTn id="27" dur="5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28</a:t>
            </a:fld>
            <a:endParaRPr lang="en-US"/>
          </a:p>
        </p:txBody>
      </p:sp>
      <p:sp>
        <p:nvSpPr>
          <p:cNvPr id="18" name="Rectangle 17"/>
          <p:cNvSpPr/>
          <p:nvPr/>
        </p:nvSpPr>
        <p:spPr>
          <a:xfrm>
            <a:off x="554635" y="4409979"/>
            <a:ext cx="2143593" cy="1668214"/>
          </a:xfrm>
          <a:prstGeom prst="rect">
            <a:avLst/>
          </a:prstGeom>
        </p:spPr>
        <p:txBody>
          <a:bodyPr wrap="square">
            <a:spAutoFit/>
          </a:bodyPr>
          <a:lstStyle/>
          <a:p>
            <a:pPr algn="r">
              <a:lnSpc>
                <a:spcPct val="150000"/>
              </a:lnSpc>
            </a:pPr>
            <a:r>
              <a:rPr lang="en-US" sz="1400" dirty="0">
                <a:solidFill>
                  <a:schemeClr val="tx2">
                    <a:lumMod val="75000"/>
                  </a:schemeClr>
                </a:solidFill>
                <a:latin typeface="Arial" panose="020B0604020202020204" pitchFamily="34" charset="0"/>
                <a:cs typeface="Arial" panose="020B0604020202020204" pitchFamily="34" charset="0"/>
              </a:rPr>
              <a:t>List the challenges that would prevent the company from successfully executing your proposed solution</a:t>
            </a:r>
          </a:p>
        </p:txBody>
      </p:sp>
      <p:sp>
        <p:nvSpPr>
          <p:cNvPr id="19" name="Rectangle 18"/>
          <p:cNvSpPr/>
          <p:nvPr/>
        </p:nvSpPr>
        <p:spPr>
          <a:xfrm>
            <a:off x="3072983" y="4409979"/>
            <a:ext cx="1693889" cy="1021883"/>
          </a:xfrm>
          <a:prstGeom prst="rect">
            <a:avLst/>
          </a:prstGeom>
        </p:spPr>
        <p:txBody>
          <a:bodyPr wrap="square">
            <a:spAutoFit/>
          </a:bodyPr>
          <a:lstStyle/>
          <a:p>
            <a:pPr algn="r">
              <a:lnSpc>
                <a:spcPct val="150000"/>
              </a:lnSpc>
            </a:pPr>
            <a:r>
              <a:rPr lang="en-US" sz="1400" dirty="0">
                <a:solidFill>
                  <a:schemeClr val="tx2">
                    <a:lumMod val="75000"/>
                  </a:schemeClr>
                </a:solidFill>
                <a:latin typeface="Arial" panose="020B0604020202020204" pitchFamily="34" charset="0"/>
                <a:cs typeface="Arial" panose="020B0604020202020204" pitchFamily="34" charset="0"/>
              </a:rPr>
              <a:t>List risk mitigation strategies for every challenge</a:t>
            </a:r>
          </a:p>
        </p:txBody>
      </p:sp>
      <p:sp>
        <p:nvSpPr>
          <p:cNvPr id="20" name="Rectangle 19"/>
          <p:cNvSpPr/>
          <p:nvPr/>
        </p:nvSpPr>
        <p:spPr>
          <a:xfrm>
            <a:off x="5141627" y="4409979"/>
            <a:ext cx="1693888" cy="1384995"/>
          </a:xfrm>
          <a:prstGeom prst="rect">
            <a:avLst/>
          </a:prstGeom>
        </p:spPr>
        <p:txBody>
          <a:bodyPr wrap="square">
            <a:spAutoFit/>
          </a:bodyPr>
          <a:lstStyle/>
          <a:p>
            <a:pPr algn="r">
              <a:lnSpc>
                <a:spcPct val="150000"/>
              </a:lnSpc>
            </a:pPr>
            <a:r>
              <a:rPr lang="en-US" sz="1400" dirty="0">
                <a:solidFill>
                  <a:schemeClr val="tx2">
                    <a:lumMod val="75000"/>
                  </a:schemeClr>
                </a:solidFill>
                <a:latin typeface="Arial" panose="020B0604020202020204" pitchFamily="34" charset="0"/>
                <a:cs typeface="Arial" panose="020B0604020202020204" pitchFamily="34" charset="0"/>
              </a:rPr>
              <a:t>Don’t skip obvious risks if you don’t have a way to mitigate the risk</a:t>
            </a:r>
          </a:p>
        </p:txBody>
      </p:sp>
      <p:sp>
        <p:nvSpPr>
          <p:cNvPr id="21" name="Rectangle 20"/>
          <p:cNvSpPr/>
          <p:nvPr/>
        </p:nvSpPr>
        <p:spPr>
          <a:xfrm>
            <a:off x="7210270" y="4409979"/>
            <a:ext cx="1693888" cy="1384995"/>
          </a:xfrm>
          <a:prstGeom prst="rect">
            <a:avLst/>
          </a:prstGeom>
        </p:spPr>
        <p:txBody>
          <a:bodyPr wrap="square">
            <a:spAutoFit/>
          </a:bodyPr>
          <a:lstStyle/>
          <a:p>
            <a:pPr algn="r">
              <a:lnSpc>
                <a:spcPct val="150000"/>
              </a:lnSpc>
            </a:pPr>
            <a:r>
              <a:rPr lang="en-US" sz="1400" dirty="0">
                <a:solidFill>
                  <a:schemeClr val="tx2">
                    <a:lumMod val="75000"/>
                  </a:schemeClr>
                </a:solidFill>
                <a:latin typeface="Arial" panose="020B0604020202020204" pitchFamily="34" charset="0"/>
                <a:cs typeface="Arial" panose="020B0604020202020204" pitchFamily="34" charset="0"/>
              </a:rPr>
              <a:t>Think of a way you could mitigate every risk, even if that means </a:t>
            </a:r>
            <a:r>
              <a:rPr lang="en-US" sz="1400" dirty="0" smtClean="0">
                <a:solidFill>
                  <a:schemeClr val="tx2">
                    <a:lumMod val="75000"/>
                  </a:schemeClr>
                </a:solidFill>
                <a:latin typeface="Arial" panose="020B0604020202020204" pitchFamily="34" charset="0"/>
                <a:cs typeface="Arial" panose="020B0604020202020204" pitchFamily="34" charset="0"/>
              </a:rPr>
              <a:t>the</a:t>
            </a:r>
            <a:endParaRPr lang="en-US" sz="1400" dirty="0">
              <a:solidFill>
                <a:schemeClr val="tx2">
                  <a:lumMod val="75000"/>
                </a:schemeClr>
              </a:solidFill>
              <a:latin typeface="Arial" panose="020B0604020202020204" pitchFamily="34" charset="0"/>
              <a:cs typeface="Arial" panose="020B0604020202020204" pitchFamily="34" charset="0"/>
            </a:endParaRPr>
          </a:p>
        </p:txBody>
      </p:sp>
      <p:sp>
        <p:nvSpPr>
          <p:cNvPr id="22" name="Rectangle 21"/>
          <p:cNvSpPr/>
          <p:nvPr/>
        </p:nvSpPr>
        <p:spPr>
          <a:xfrm>
            <a:off x="9413823" y="4409979"/>
            <a:ext cx="1558978" cy="1345048"/>
          </a:xfrm>
          <a:prstGeom prst="rect">
            <a:avLst/>
          </a:prstGeom>
        </p:spPr>
        <p:txBody>
          <a:bodyPr wrap="square">
            <a:spAutoFit/>
          </a:bodyPr>
          <a:lstStyle/>
          <a:p>
            <a:pPr algn="r">
              <a:lnSpc>
                <a:spcPct val="150000"/>
              </a:lnSpc>
            </a:pPr>
            <a:r>
              <a:rPr lang="en-US" sz="1400" dirty="0">
                <a:solidFill>
                  <a:schemeClr val="tx2">
                    <a:lumMod val="75000"/>
                  </a:schemeClr>
                </a:solidFill>
                <a:latin typeface="Arial" panose="020B0604020202020204" pitchFamily="34" charset="0"/>
                <a:cs typeface="Arial" panose="020B0604020202020204" pitchFamily="34" charset="0"/>
              </a:rPr>
              <a:t>Don’t list superfluous risks– just ones that matter</a:t>
            </a:r>
          </a:p>
        </p:txBody>
      </p:sp>
      <p:sp>
        <p:nvSpPr>
          <p:cNvPr id="23" name="Title 1"/>
          <p:cNvSpPr txBox="1">
            <a:spLocks/>
          </p:cNvSpPr>
          <p:nvPr/>
        </p:nvSpPr>
        <p:spPr>
          <a:xfrm>
            <a:off x="1404379" y="1447079"/>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Risk Mitigation</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grpSp>
        <p:nvGrpSpPr>
          <p:cNvPr id="67" name="Group 66"/>
          <p:cNvGrpSpPr/>
          <p:nvPr/>
        </p:nvGrpSpPr>
        <p:grpSpPr>
          <a:xfrm>
            <a:off x="1304144" y="2758187"/>
            <a:ext cx="1394085" cy="1424065"/>
            <a:chOff x="1304144" y="2758187"/>
            <a:chExt cx="1394085" cy="1424065"/>
          </a:xfrm>
        </p:grpSpPr>
        <p:sp>
          <p:nvSpPr>
            <p:cNvPr id="13" name="Teardrop 12"/>
            <p:cNvSpPr/>
            <p:nvPr/>
          </p:nvSpPr>
          <p:spPr>
            <a:xfrm flipV="1">
              <a:off x="1304144" y="2758187"/>
              <a:ext cx="1394085" cy="1424065"/>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4"/>
            <p:cNvGrpSpPr>
              <a:grpSpLocks noChangeAspect="1"/>
            </p:cNvGrpSpPr>
            <p:nvPr/>
          </p:nvGrpSpPr>
          <p:grpSpPr bwMode="auto">
            <a:xfrm>
              <a:off x="1651048" y="3115971"/>
              <a:ext cx="700276" cy="708497"/>
              <a:chOff x="353" y="321"/>
              <a:chExt cx="937" cy="948"/>
            </a:xfrm>
            <a:solidFill>
              <a:schemeClr val="bg1"/>
            </a:solidFill>
          </p:grpSpPr>
          <p:sp>
            <p:nvSpPr>
              <p:cNvPr id="28" name="Freeform 6"/>
              <p:cNvSpPr>
                <a:spLocks/>
              </p:cNvSpPr>
              <p:nvPr/>
            </p:nvSpPr>
            <p:spPr bwMode="auto">
              <a:xfrm>
                <a:off x="353" y="515"/>
                <a:ext cx="267" cy="209"/>
              </a:xfrm>
              <a:custGeom>
                <a:avLst/>
                <a:gdLst>
                  <a:gd name="T0" fmla="*/ 109 w 1070"/>
                  <a:gd name="T1" fmla="*/ 0 h 836"/>
                  <a:gd name="T2" fmla="*/ 237 w 1070"/>
                  <a:gd name="T3" fmla="*/ 0 h 836"/>
                  <a:gd name="T4" fmla="*/ 253 w 1070"/>
                  <a:gd name="T5" fmla="*/ 2 h 836"/>
                  <a:gd name="T6" fmla="*/ 268 w 1070"/>
                  <a:gd name="T7" fmla="*/ 8 h 836"/>
                  <a:gd name="T8" fmla="*/ 280 w 1070"/>
                  <a:gd name="T9" fmla="*/ 17 h 836"/>
                  <a:gd name="T10" fmla="*/ 291 w 1070"/>
                  <a:gd name="T11" fmla="*/ 29 h 836"/>
                  <a:gd name="T12" fmla="*/ 465 w 1070"/>
                  <a:gd name="T13" fmla="*/ 281 h 836"/>
                  <a:gd name="T14" fmla="*/ 508 w 1070"/>
                  <a:gd name="T15" fmla="*/ 190 h 836"/>
                  <a:gd name="T16" fmla="*/ 439 w 1070"/>
                  <a:gd name="T17" fmla="*/ 44 h 836"/>
                  <a:gd name="T18" fmla="*/ 435 w 1070"/>
                  <a:gd name="T19" fmla="*/ 31 h 836"/>
                  <a:gd name="T20" fmla="*/ 438 w 1070"/>
                  <a:gd name="T21" fmla="*/ 20 h 836"/>
                  <a:gd name="T22" fmla="*/ 445 w 1070"/>
                  <a:gd name="T23" fmla="*/ 11 h 836"/>
                  <a:gd name="T24" fmla="*/ 454 w 1070"/>
                  <a:gd name="T25" fmla="*/ 4 h 836"/>
                  <a:gd name="T26" fmla="*/ 466 w 1070"/>
                  <a:gd name="T27" fmla="*/ 0 h 836"/>
                  <a:gd name="T28" fmla="*/ 606 w 1070"/>
                  <a:gd name="T29" fmla="*/ 0 h 836"/>
                  <a:gd name="T30" fmla="*/ 617 w 1070"/>
                  <a:gd name="T31" fmla="*/ 4 h 836"/>
                  <a:gd name="T32" fmla="*/ 626 w 1070"/>
                  <a:gd name="T33" fmla="*/ 11 h 836"/>
                  <a:gd name="T34" fmla="*/ 633 w 1070"/>
                  <a:gd name="T35" fmla="*/ 20 h 836"/>
                  <a:gd name="T36" fmla="*/ 635 w 1070"/>
                  <a:gd name="T37" fmla="*/ 31 h 836"/>
                  <a:gd name="T38" fmla="*/ 632 w 1070"/>
                  <a:gd name="T39" fmla="*/ 44 h 836"/>
                  <a:gd name="T40" fmla="*/ 563 w 1070"/>
                  <a:gd name="T41" fmla="*/ 190 h 836"/>
                  <a:gd name="T42" fmla="*/ 607 w 1070"/>
                  <a:gd name="T43" fmla="*/ 282 h 836"/>
                  <a:gd name="T44" fmla="*/ 785 w 1070"/>
                  <a:gd name="T45" fmla="*/ 29 h 836"/>
                  <a:gd name="T46" fmla="*/ 795 w 1070"/>
                  <a:gd name="T47" fmla="*/ 16 h 836"/>
                  <a:gd name="T48" fmla="*/ 809 w 1070"/>
                  <a:gd name="T49" fmla="*/ 8 h 836"/>
                  <a:gd name="T50" fmla="*/ 823 w 1070"/>
                  <a:gd name="T51" fmla="*/ 2 h 836"/>
                  <a:gd name="T52" fmla="*/ 839 w 1070"/>
                  <a:gd name="T53" fmla="*/ 0 h 836"/>
                  <a:gd name="T54" fmla="*/ 961 w 1070"/>
                  <a:gd name="T55" fmla="*/ 0 h 836"/>
                  <a:gd name="T56" fmla="*/ 985 w 1070"/>
                  <a:gd name="T57" fmla="*/ 4 h 836"/>
                  <a:gd name="T58" fmla="*/ 1008 w 1070"/>
                  <a:gd name="T59" fmla="*/ 12 h 836"/>
                  <a:gd name="T60" fmla="*/ 1029 w 1070"/>
                  <a:gd name="T61" fmla="*/ 24 h 836"/>
                  <a:gd name="T62" fmla="*/ 1046 w 1070"/>
                  <a:gd name="T63" fmla="*/ 42 h 836"/>
                  <a:gd name="T64" fmla="*/ 1058 w 1070"/>
                  <a:gd name="T65" fmla="*/ 62 h 836"/>
                  <a:gd name="T66" fmla="*/ 1066 w 1070"/>
                  <a:gd name="T67" fmla="*/ 85 h 836"/>
                  <a:gd name="T68" fmla="*/ 1070 w 1070"/>
                  <a:gd name="T69" fmla="*/ 109 h 836"/>
                  <a:gd name="T70" fmla="*/ 1070 w 1070"/>
                  <a:gd name="T71" fmla="*/ 136 h 836"/>
                  <a:gd name="T72" fmla="*/ 987 w 1070"/>
                  <a:gd name="T73" fmla="*/ 188 h 836"/>
                  <a:gd name="T74" fmla="*/ 909 w 1070"/>
                  <a:gd name="T75" fmla="*/ 245 h 836"/>
                  <a:gd name="T76" fmla="*/ 833 w 1070"/>
                  <a:gd name="T77" fmla="*/ 307 h 836"/>
                  <a:gd name="T78" fmla="*/ 762 w 1070"/>
                  <a:gd name="T79" fmla="*/ 375 h 836"/>
                  <a:gd name="T80" fmla="*/ 724 w 1070"/>
                  <a:gd name="T81" fmla="*/ 414 h 836"/>
                  <a:gd name="T82" fmla="*/ 687 w 1070"/>
                  <a:gd name="T83" fmla="*/ 455 h 836"/>
                  <a:gd name="T84" fmla="*/ 661 w 1070"/>
                  <a:gd name="T85" fmla="*/ 487 h 836"/>
                  <a:gd name="T86" fmla="*/ 634 w 1070"/>
                  <a:gd name="T87" fmla="*/ 519 h 836"/>
                  <a:gd name="T88" fmla="*/ 579 w 1070"/>
                  <a:gd name="T89" fmla="*/ 594 h 836"/>
                  <a:gd name="T90" fmla="*/ 529 w 1070"/>
                  <a:gd name="T91" fmla="*/ 672 h 836"/>
                  <a:gd name="T92" fmla="*/ 484 w 1070"/>
                  <a:gd name="T93" fmla="*/ 752 h 836"/>
                  <a:gd name="T94" fmla="*/ 442 w 1070"/>
                  <a:gd name="T95" fmla="*/ 836 h 836"/>
                  <a:gd name="T96" fmla="*/ 0 w 1070"/>
                  <a:gd name="T97" fmla="*/ 836 h 836"/>
                  <a:gd name="T98" fmla="*/ 0 w 1070"/>
                  <a:gd name="T99" fmla="*/ 109 h 836"/>
                  <a:gd name="T100" fmla="*/ 3 w 1070"/>
                  <a:gd name="T101" fmla="*/ 85 h 836"/>
                  <a:gd name="T102" fmla="*/ 11 w 1070"/>
                  <a:gd name="T103" fmla="*/ 62 h 836"/>
                  <a:gd name="T104" fmla="*/ 24 w 1070"/>
                  <a:gd name="T105" fmla="*/ 42 h 836"/>
                  <a:gd name="T106" fmla="*/ 41 w 1070"/>
                  <a:gd name="T107" fmla="*/ 24 h 836"/>
                  <a:gd name="T108" fmla="*/ 61 w 1070"/>
                  <a:gd name="T109" fmla="*/ 12 h 836"/>
                  <a:gd name="T110" fmla="*/ 84 w 1070"/>
                  <a:gd name="T111" fmla="*/ 4 h 836"/>
                  <a:gd name="T112" fmla="*/ 109 w 1070"/>
                  <a:gd name="T113" fmla="*/ 0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0" h="836">
                    <a:moveTo>
                      <a:pt x="109" y="0"/>
                    </a:moveTo>
                    <a:lnTo>
                      <a:pt x="237" y="0"/>
                    </a:lnTo>
                    <a:lnTo>
                      <a:pt x="253" y="2"/>
                    </a:lnTo>
                    <a:lnTo>
                      <a:pt x="268" y="8"/>
                    </a:lnTo>
                    <a:lnTo>
                      <a:pt x="280" y="17"/>
                    </a:lnTo>
                    <a:lnTo>
                      <a:pt x="291" y="29"/>
                    </a:lnTo>
                    <a:lnTo>
                      <a:pt x="465" y="281"/>
                    </a:lnTo>
                    <a:lnTo>
                      <a:pt x="508" y="190"/>
                    </a:lnTo>
                    <a:lnTo>
                      <a:pt x="439" y="44"/>
                    </a:lnTo>
                    <a:lnTo>
                      <a:pt x="435" y="31"/>
                    </a:lnTo>
                    <a:lnTo>
                      <a:pt x="438" y="20"/>
                    </a:lnTo>
                    <a:lnTo>
                      <a:pt x="445" y="11"/>
                    </a:lnTo>
                    <a:lnTo>
                      <a:pt x="454" y="4"/>
                    </a:lnTo>
                    <a:lnTo>
                      <a:pt x="466" y="0"/>
                    </a:lnTo>
                    <a:lnTo>
                      <a:pt x="606" y="0"/>
                    </a:lnTo>
                    <a:lnTo>
                      <a:pt x="617" y="4"/>
                    </a:lnTo>
                    <a:lnTo>
                      <a:pt x="626" y="11"/>
                    </a:lnTo>
                    <a:lnTo>
                      <a:pt x="633" y="20"/>
                    </a:lnTo>
                    <a:lnTo>
                      <a:pt x="635" y="31"/>
                    </a:lnTo>
                    <a:lnTo>
                      <a:pt x="632" y="44"/>
                    </a:lnTo>
                    <a:lnTo>
                      <a:pt x="563" y="190"/>
                    </a:lnTo>
                    <a:lnTo>
                      <a:pt x="607" y="282"/>
                    </a:lnTo>
                    <a:lnTo>
                      <a:pt x="785" y="29"/>
                    </a:lnTo>
                    <a:lnTo>
                      <a:pt x="795" y="16"/>
                    </a:lnTo>
                    <a:lnTo>
                      <a:pt x="809" y="8"/>
                    </a:lnTo>
                    <a:lnTo>
                      <a:pt x="823" y="2"/>
                    </a:lnTo>
                    <a:lnTo>
                      <a:pt x="839" y="0"/>
                    </a:lnTo>
                    <a:lnTo>
                      <a:pt x="961" y="0"/>
                    </a:lnTo>
                    <a:lnTo>
                      <a:pt x="985" y="4"/>
                    </a:lnTo>
                    <a:lnTo>
                      <a:pt x="1008" y="12"/>
                    </a:lnTo>
                    <a:lnTo>
                      <a:pt x="1029" y="24"/>
                    </a:lnTo>
                    <a:lnTo>
                      <a:pt x="1046" y="42"/>
                    </a:lnTo>
                    <a:lnTo>
                      <a:pt x="1058" y="62"/>
                    </a:lnTo>
                    <a:lnTo>
                      <a:pt x="1066" y="85"/>
                    </a:lnTo>
                    <a:lnTo>
                      <a:pt x="1070" y="109"/>
                    </a:lnTo>
                    <a:lnTo>
                      <a:pt x="1070" y="136"/>
                    </a:lnTo>
                    <a:lnTo>
                      <a:pt x="987" y="188"/>
                    </a:lnTo>
                    <a:lnTo>
                      <a:pt x="909" y="245"/>
                    </a:lnTo>
                    <a:lnTo>
                      <a:pt x="833" y="307"/>
                    </a:lnTo>
                    <a:lnTo>
                      <a:pt x="762" y="375"/>
                    </a:lnTo>
                    <a:lnTo>
                      <a:pt x="724" y="414"/>
                    </a:lnTo>
                    <a:lnTo>
                      <a:pt x="687" y="455"/>
                    </a:lnTo>
                    <a:lnTo>
                      <a:pt x="661" y="487"/>
                    </a:lnTo>
                    <a:lnTo>
                      <a:pt x="634" y="519"/>
                    </a:lnTo>
                    <a:lnTo>
                      <a:pt x="579" y="594"/>
                    </a:lnTo>
                    <a:lnTo>
                      <a:pt x="529" y="672"/>
                    </a:lnTo>
                    <a:lnTo>
                      <a:pt x="484" y="752"/>
                    </a:lnTo>
                    <a:lnTo>
                      <a:pt x="442" y="836"/>
                    </a:lnTo>
                    <a:lnTo>
                      <a:pt x="0" y="836"/>
                    </a:lnTo>
                    <a:lnTo>
                      <a:pt x="0" y="109"/>
                    </a:lnTo>
                    <a:lnTo>
                      <a:pt x="3" y="85"/>
                    </a:lnTo>
                    <a:lnTo>
                      <a:pt x="11" y="62"/>
                    </a:lnTo>
                    <a:lnTo>
                      <a:pt x="24" y="42"/>
                    </a:lnTo>
                    <a:lnTo>
                      <a:pt x="41" y="24"/>
                    </a:lnTo>
                    <a:lnTo>
                      <a:pt x="61" y="12"/>
                    </a:lnTo>
                    <a:lnTo>
                      <a:pt x="84" y="4"/>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7"/>
              <p:cNvSpPr>
                <a:spLocks/>
              </p:cNvSpPr>
              <p:nvPr/>
            </p:nvSpPr>
            <p:spPr bwMode="auto">
              <a:xfrm>
                <a:off x="398" y="321"/>
                <a:ext cx="176" cy="176"/>
              </a:xfrm>
              <a:custGeom>
                <a:avLst/>
                <a:gdLst>
                  <a:gd name="T0" fmla="*/ 351 w 703"/>
                  <a:gd name="T1" fmla="*/ 0 h 704"/>
                  <a:gd name="T2" fmla="*/ 398 w 703"/>
                  <a:gd name="T3" fmla="*/ 2 h 704"/>
                  <a:gd name="T4" fmla="*/ 444 w 703"/>
                  <a:gd name="T5" fmla="*/ 13 h 704"/>
                  <a:gd name="T6" fmla="*/ 488 w 703"/>
                  <a:gd name="T7" fmla="*/ 28 h 704"/>
                  <a:gd name="T8" fmla="*/ 528 w 703"/>
                  <a:gd name="T9" fmla="*/ 48 h 704"/>
                  <a:gd name="T10" fmla="*/ 566 w 703"/>
                  <a:gd name="T11" fmla="*/ 74 h 704"/>
                  <a:gd name="T12" fmla="*/ 600 w 703"/>
                  <a:gd name="T13" fmla="*/ 103 h 704"/>
                  <a:gd name="T14" fmla="*/ 629 w 703"/>
                  <a:gd name="T15" fmla="*/ 137 h 704"/>
                  <a:gd name="T16" fmla="*/ 655 w 703"/>
                  <a:gd name="T17" fmla="*/ 174 h 704"/>
                  <a:gd name="T18" fmla="*/ 675 w 703"/>
                  <a:gd name="T19" fmla="*/ 215 h 704"/>
                  <a:gd name="T20" fmla="*/ 690 w 703"/>
                  <a:gd name="T21" fmla="*/ 258 h 704"/>
                  <a:gd name="T22" fmla="*/ 700 w 703"/>
                  <a:gd name="T23" fmla="*/ 304 h 704"/>
                  <a:gd name="T24" fmla="*/ 703 w 703"/>
                  <a:gd name="T25" fmla="*/ 352 h 704"/>
                  <a:gd name="T26" fmla="*/ 700 w 703"/>
                  <a:gd name="T27" fmla="*/ 399 h 704"/>
                  <a:gd name="T28" fmla="*/ 690 w 703"/>
                  <a:gd name="T29" fmla="*/ 445 h 704"/>
                  <a:gd name="T30" fmla="*/ 675 w 703"/>
                  <a:gd name="T31" fmla="*/ 489 h 704"/>
                  <a:gd name="T32" fmla="*/ 655 w 703"/>
                  <a:gd name="T33" fmla="*/ 529 h 704"/>
                  <a:gd name="T34" fmla="*/ 629 w 703"/>
                  <a:gd name="T35" fmla="*/ 567 h 704"/>
                  <a:gd name="T36" fmla="*/ 600 w 703"/>
                  <a:gd name="T37" fmla="*/ 601 h 704"/>
                  <a:gd name="T38" fmla="*/ 566 w 703"/>
                  <a:gd name="T39" fmla="*/ 631 h 704"/>
                  <a:gd name="T40" fmla="*/ 528 w 703"/>
                  <a:gd name="T41" fmla="*/ 656 h 704"/>
                  <a:gd name="T42" fmla="*/ 488 w 703"/>
                  <a:gd name="T43" fmla="*/ 677 h 704"/>
                  <a:gd name="T44" fmla="*/ 444 w 703"/>
                  <a:gd name="T45" fmla="*/ 691 h 704"/>
                  <a:gd name="T46" fmla="*/ 398 w 703"/>
                  <a:gd name="T47" fmla="*/ 701 h 704"/>
                  <a:gd name="T48" fmla="*/ 351 w 703"/>
                  <a:gd name="T49" fmla="*/ 704 h 704"/>
                  <a:gd name="T50" fmla="*/ 304 w 703"/>
                  <a:gd name="T51" fmla="*/ 701 h 704"/>
                  <a:gd name="T52" fmla="*/ 258 w 703"/>
                  <a:gd name="T53" fmla="*/ 691 h 704"/>
                  <a:gd name="T54" fmla="*/ 215 w 703"/>
                  <a:gd name="T55" fmla="*/ 677 h 704"/>
                  <a:gd name="T56" fmla="*/ 174 w 703"/>
                  <a:gd name="T57" fmla="*/ 656 h 704"/>
                  <a:gd name="T58" fmla="*/ 136 w 703"/>
                  <a:gd name="T59" fmla="*/ 631 h 704"/>
                  <a:gd name="T60" fmla="*/ 103 w 703"/>
                  <a:gd name="T61" fmla="*/ 601 h 704"/>
                  <a:gd name="T62" fmla="*/ 73 w 703"/>
                  <a:gd name="T63" fmla="*/ 567 h 704"/>
                  <a:gd name="T64" fmla="*/ 48 w 703"/>
                  <a:gd name="T65" fmla="*/ 529 h 704"/>
                  <a:gd name="T66" fmla="*/ 27 w 703"/>
                  <a:gd name="T67" fmla="*/ 489 h 704"/>
                  <a:gd name="T68" fmla="*/ 12 w 703"/>
                  <a:gd name="T69" fmla="*/ 445 h 704"/>
                  <a:gd name="T70" fmla="*/ 3 w 703"/>
                  <a:gd name="T71" fmla="*/ 399 h 704"/>
                  <a:gd name="T72" fmla="*/ 0 w 703"/>
                  <a:gd name="T73" fmla="*/ 352 h 704"/>
                  <a:gd name="T74" fmla="*/ 3 w 703"/>
                  <a:gd name="T75" fmla="*/ 304 h 704"/>
                  <a:gd name="T76" fmla="*/ 12 w 703"/>
                  <a:gd name="T77" fmla="*/ 258 h 704"/>
                  <a:gd name="T78" fmla="*/ 27 w 703"/>
                  <a:gd name="T79" fmla="*/ 215 h 704"/>
                  <a:gd name="T80" fmla="*/ 48 w 703"/>
                  <a:gd name="T81" fmla="*/ 174 h 704"/>
                  <a:gd name="T82" fmla="*/ 73 w 703"/>
                  <a:gd name="T83" fmla="*/ 137 h 704"/>
                  <a:gd name="T84" fmla="*/ 103 w 703"/>
                  <a:gd name="T85" fmla="*/ 103 h 704"/>
                  <a:gd name="T86" fmla="*/ 136 w 703"/>
                  <a:gd name="T87" fmla="*/ 74 h 704"/>
                  <a:gd name="T88" fmla="*/ 174 w 703"/>
                  <a:gd name="T89" fmla="*/ 48 h 704"/>
                  <a:gd name="T90" fmla="*/ 215 w 703"/>
                  <a:gd name="T91" fmla="*/ 28 h 704"/>
                  <a:gd name="T92" fmla="*/ 258 w 703"/>
                  <a:gd name="T93" fmla="*/ 13 h 704"/>
                  <a:gd name="T94" fmla="*/ 304 w 703"/>
                  <a:gd name="T95" fmla="*/ 2 h 704"/>
                  <a:gd name="T96" fmla="*/ 351 w 703"/>
                  <a:gd name="T97" fmla="*/ 0 h 704"/>
                  <a:gd name="T98" fmla="*/ 351 w 703"/>
                  <a:gd name="T99"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3" h="704">
                    <a:moveTo>
                      <a:pt x="351" y="0"/>
                    </a:moveTo>
                    <a:lnTo>
                      <a:pt x="398" y="2"/>
                    </a:lnTo>
                    <a:lnTo>
                      <a:pt x="444" y="13"/>
                    </a:lnTo>
                    <a:lnTo>
                      <a:pt x="488" y="28"/>
                    </a:lnTo>
                    <a:lnTo>
                      <a:pt x="528" y="48"/>
                    </a:lnTo>
                    <a:lnTo>
                      <a:pt x="566" y="74"/>
                    </a:lnTo>
                    <a:lnTo>
                      <a:pt x="600" y="103"/>
                    </a:lnTo>
                    <a:lnTo>
                      <a:pt x="629" y="137"/>
                    </a:lnTo>
                    <a:lnTo>
                      <a:pt x="655" y="174"/>
                    </a:lnTo>
                    <a:lnTo>
                      <a:pt x="675" y="215"/>
                    </a:lnTo>
                    <a:lnTo>
                      <a:pt x="690" y="258"/>
                    </a:lnTo>
                    <a:lnTo>
                      <a:pt x="700" y="304"/>
                    </a:lnTo>
                    <a:lnTo>
                      <a:pt x="703" y="352"/>
                    </a:lnTo>
                    <a:lnTo>
                      <a:pt x="700" y="399"/>
                    </a:lnTo>
                    <a:lnTo>
                      <a:pt x="690" y="445"/>
                    </a:lnTo>
                    <a:lnTo>
                      <a:pt x="675" y="489"/>
                    </a:lnTo>
                    <a:lnTo>
                      <a:pt x="655" y="529"/>
                    </a:lnTo>
                    <a:lnTo>
                      <a:pt x="629" y="567"/>
                    </a:lnTo>
                    <a:lnTo>
                      <a:pt x="600" y="601"/>
                    </a:lnTo>
                    <a:lnTo>
                      <a:pt x="566" y="631"/>
                    </a:lnTo>
                    <a:lnTo>
                      <a:pt x="528" y="656"/>
                    </a:lnTo>
                    <a:lnTo>
                      <a:pt x="488" y="677"/>
                    </a:lnTo>
                    <a:lnTo>
                      <a:pt x="444" y="691"/>
                    </a:lnTo>
                    <a:lnTo>
                      <a:pt x="398" y="701"/>
                    </a:lnTo>
                    <a:lnTo>
                      <a:pt x="351" y="704"/>
                    </a:lnTo>
                    <a:lnTo>
                      <a:pt x="304" y="701"/>
                    </a:lnTo>
                    <a:lnTo>
                      <a:pt x="258" y="691"/>
                    </a:lnTo>
                    <a:lnTo>
                      <a:pt x="215" y="677"/>
                    </a:lnTo>
                    <a:lnTo>
                      <a:pt x="174" y="656"/>
                    </a:lnTo>
                    <a:lnTo>
                      <a:pt x="136" y="631"/>
                    </a:lnTo>
                    <a:lnTo>
                      <a:pt x="103" y="601"/>
                    </a:lnTo>
                    <a:lnTo>
                      <a:pt x="73" y="567"/>
                    </a:lnTo>
                    <a:lnTo>
                      <a:pt x="48" y="529"/>
                    </a:lnTo>
                    <a:lnTo>
                      <a:pt x="27" y="489"/>
                    </a:lnTo>
                    <a:lnTo>
                      <a:pt x="12" y="445"/>
                    </a:lnTo>
                    <a:lnTo>
                      <a:pt x="3" y="399"/>
                    </a:lnTo>
                    <a:lnTo>
                      <a:pt x="0" y="352"/>
                    </a:lnTo>
                    <a:lnTo>
                      <a:pt x="3" y="304"/>
                    </a:lnTo>
                    <a:lnTo>
                      <a:pt x="12" y="258"/>
                    </a:lnTo>
                    <a:lnTo>
                      <a:pt x="27" y="215"/>
                    </a:lnTo>
                    <a:lnTo>
                      <a:pt x="48" y="174"/>
                    </a:lnTo>
                    <a:lnTo>
                      <a:pt x="73" y="137"/>
                    </a:lnTo>
                    <a:lnTo>
                      <a:pt x="103" y="103"/>
                    </a:lnTo>
                    <a:lnTo>
                      <a:pt x="136" y="74"/>
                    </a:lnTo>
                    <a:lnTo>
                      <a:pt x="174" y="48"/>
                    </a:lnTo>
                    <a:lnTo>
                      <a:pt x="215" y="28"/>
                    </a:lnTo>
                    <a:lnTo>
                      <a:pt x="258" y="13"/>
                    </a:lnTo>
                    <a:lnTo>
                      <a:pt x="304" y="2"/>
                    </a:lnTo>
                    <a:lnTo>
                      <a:pt x="351" y="0"/>
                    </a:lnTo>
                    <a:lnTo>
                      <a:pt x="3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8"/>
              <p:cNvSpPr>
                <a:spLocks/>
              </p:cNvSpPr>
              <p:nvPr/>
            </p:nvSpPr>
            <p:spPr bwMode="auto">
              <a:xfrm>
                <a:off x="1018" y="515"/>
                <a:ext cx="267" cy="209"/>
              </a:xfrm>
              <a:custGeom>
                <a:avLst/>
                <a:gdLst>
                  <a:gd name="T0" fmla="*/ 109 w 1068"/>
                  <a:gd name="T1" fmla="*/ 0 h 836"/>
                  <a:gd name="T2" fmla="*/ 236 w 1068"/>
                  <a:gd name="T3" fmla="*/ 0 h 836"/>
                  <a:gd name="T4" fmla="*/ 251 w 1068"/>
                  <a:gd name="T5" fmla="*/ 2 h 836"/>
                  <a:gd name="T6" fmla="*/ 266 w 1068"/>
                  <a:gd name="T7" fmla="*/ 8 h 836"/>
                  <a:gd name="T8" fmla="*/ 280 w 1068"/>
                  <a:gd name="T9" fmla="*/ 17 h 836"/>
                  <a:gd name="T10" fmla="*/ 290 w 1068"/>
                  <a:gd name="T11" fmla="*/ 29 h 836"/>
                  <a:gd name="T12" fmla="*/ 464 w 1068"/>
                  <a:gd name="T13" fmla="*/ 281 h 836"/>
                  <a:gd name="T14" fmla="*/ 508 w 1068"/>
                  <a:gd name="T15" fmla="*/ 190 h 836"/>
                  <a:gd name="T16" fmla="*/ 437 w 1068"/>
                  <a:gd name="T17" fmla="*/ 44 h 836"/>
                  <a:gd name="T18" fmla="*/ 435 w 1068"/>
                  <a:gd name="T19" fmla="*/ 31 h 836"/>
                  <a:gd name="T20" fmla="*/ 436 w 1068"/>
                  <a:gd name="T21" fmla="*/ 20 h 836"/>
                  <a:gd name="T22" fmla="*/ 443 w 1068"/>
                  <a:gd name="T23" fmla="*/ 11 h 836"/>
                  <a:gd name="T24" fmla="*/ 452 w 1068"/>
                  <a:gd name="T25" fmla="*/ 4 h 836"/>
                  <a:gd name="T26" fmla="*/ 465 w 1068"/>
                  <a:gd name="T27" fmla="*/ 0 h 836"/>
                  <a:gd name="T28" fmla="*/ 604 w 1068"/>
                  <a:gd name="T29" fmla="*/ 0 h 836"/>
                  <a:gd name="T30" fmla="*/ 616 w 1068"/>
                  <a:gd name="T31" fmla="*/ 4 h 836"/>
                  <a:gd name="T32" fmla="*/ 626 w 1068"/>
                  <a:gd name="T33" fmla="*/ 11 h 836"/>
                  <a:gd name="T34" fmla="*/ 632 w 1068"/>
                  <a:gd name="T35" fmla="*/ 20 h 836"/>
                  <a:gd name="T36" fmla="*/ 634 w 1068"/>
                  <a:gd name="T37" fmla="*/ 31 h 836"/>
                  <a:gd name="T38" fmla="*/ 631 w 1068"/>
                  <a:gd name="T39" fmla="*/ 44 h 836"/>
                  <a:gd name="T40" fmla="*/ 562 w 1068"/>
                  <a:gd name="T41" fmla="*/ 190 h 836"/>
                  <a:gd name="T42" fmla="*/ 605 w 1068"/>
                  <a:gd name="T43" fmla="*/ 282 h 836"/>
                  <a:gd name="T44" fmla="*/ 783 w 1068"/>
                  <a:gd name="T45" fmla="*/ 29 h 836"/>
                  <a:gd name="T46" fmla="*/ 795 w 1068"/>
                  <a:gd name="T47" fmla="*/ 16 h 836"/>
                  <a:gd name="T48" fmla="*/ 808 w 1068"/>
                  <a:gd name="T49" fmla="*/ 8 h 836"/>
                  <a:gd name="T50" fmla="*/ 821 w 1068"/>
                  <a:gd name="T51" fmla="*/ 2 h 836"/>
                  <a:gd name="T52" fmla="*/ 837 w 1068"/>
                  <a:gd name="T53" fmla="*/ 0 h 836"/>
                  <a:gd name="T54" fmla="*/ 959 w 1068"/>
                  <a:gd name="T55" fmla="*/ 0 h 836"/>
                  <a:gd name="T56" fmla="*/ 983 w 1068"/>
                  <a:gd name="T57" fmla="*/ 4 h 836"/>
                  <a:gd name="T58" fmla="*/ 1006 w 1068"/>
                  <a:gd name="T59" fmla="*/ 12 h 836"/>
                  <a:gd name="T60" fmla="*/ 1027 w 1068"/>
                  <a:gd name="T61" fmla="*/ 24 h 836"/>
                  <a:gd name="T62" fmla="*/ 1044 w 1068"/>
                  <a:gd name="T63" fmla="*/ 42 h 836"/>
                  <a:gd name="T64" fmla="*/ 1057 w 1068"/>
                  <a:gd name="T65" fmla="*/ 62 h 836"/>
                  <a:gd name="T66" fmla="*/ 1065 w 1068"/>
                  <a:gd name="T67" fmla="*/ 85 h 836"/>
                  <a:gd name="T68" fmla="*/ 1068 w 1068"/>
                  <a:gd name="T69" fmla="*/ 109 h 836"/>
                  <a:gd name="T70" fmla="*/ 1068 w 1068"/>
                  <a:gd name="T71" fmla="*/ 836 h 836"/>
                  <a:gd name="T72" fmla="*/ 621 w 1068"/>
                  <a:gd name="T73" fmla="*/ 836 h 836"/>
                  <a:gd name="T74" fmla="*/ 581 w 1068"/>
                  <a:gd name="T75" fmla="*/ 752 h 836"/>
                  <a:gd name="T76" fmla="*/ 535 w 1068"/>
                  <a:gd name="T77" fmla="*/ 671 h 836"/>
                  <a:gd name="T78" fmla="*/ 485 w 1068"/>
                  <a:gd name="T79" fmla="*/ 594 h 836"/>
                  <a:gd name="T80" fmla="*/ 431 w 1068"/>
                  <a:gd name="T81" fmla="*/ 519 h 836"/>
                  <a:gd name="T82" fmla="*/ 380 w 1068"/>
                  <a:gd name="T83" fmla="*/ 457 h 836"/>
                  <a:gd name="T84" fmla="*/ 342 w 1068"/>
                  <a:gd name="T85" fmla="*/ 415 h 836"/>
                  <a:gd name="T86" fmla="*/ 303 w 1068"/>
                  <a:gd name="T87" fmla="*/ 375 h 836"/>
                  <a:gd name="T88" fmla="*/ 233 w 1068"/>
                  <a:gd name="T89" fmla="*/ 308 h 836"/>
                  <a:gd name="T90" fmla="*/ 158 w 1068"/>
                  <a:gd name="T91" fmla="*/ 246 h 836"/>
                  <a:gd name="T92" fmla="*/ 80 w 1068"/>
                  <a:gd name="T93" fmla="*/ 190 h 836"/>
                  <a:gd name="T94" fmla="*/ 0 w 1068"/>
                  <a:gd name="T95" fmla="*/ 138 h 836"/>
                  <a:gd name="T96" fmla="*/ 0 w 1068"/>
                  <a:gd name="T97" fmla="*/ 109 h 836"/>
                  <a:gd name="T98" fmla="*/ 2 w 1068"/>
                  <a:gd name="T99" fmla="*/ 85 h 836"/>
                  <a:gd name="T100" fmla="*/ 10 w 1068"/>
                  <a:gd name="T101" fmla="*/ 62 h 836"/>
                  <a:gd name="T102" fmla="*/ 24 w 1068"/>
                  <a:gd name="T103" fmla="*/ 42 h 836"/>
                  <a:gd name="T104" fmla="*/ 40 w 1068"/>
                  <a:gd name="T105" fmla="*/ 24 h 836"/>
                  <a:gd name="T106" fmla="*/ 60 w 1068"/>
                  <a:gd name="T107" fmla="*/ 12 h 836"/>
                  <a:gd name="T108" fmla="*/ 83 w 1068"/>
                  <a:gd name="T109" fmla="*/ 4 h 836"/>
                  <a:gd name="T110" fmla="*/ 109 w 1068"/>
                  <a:gd name="T111" fmla="*/ 0 h 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8" h="836">
                    <a:moveTo>
                      <a:pt x="109" y="0"/>
                    </a:moveTo>
                    <a:lnTo>
                      <a:pt x="236" y="0"/>
                    </a:lnTo>
                    <a:lnTo>
                      <a:pt x="251" y="2"/>
                    </a:lnTo>
                    <a:lnTo>
                      <a:pt x="266" y="8"/>
                    </a:lnTo>
                    <a:lnTo>
                      <a:pt x="280" y="17"/>
                    </a:lnTo>
                    <a:lnTo>
                      <a:pt x="290" y="29"/>
                    </a:lnTo>
                    <a:lnTo>
                      <a:pt x="464" y="281"/>
                    </a:lnTo>
                    <a:lnTo>
                      <a:pt x="508" y="190"/>
                    </a:lnTo>
                    <a:lnTo>
                      <a:pt x="437" y="44"/>
                    </a:lnTo>
                    <a:lnTo>
                      <a:pt x="435" y="31"/>
                    </a:lnTo>
                    <a:lnTo>
                      <a:pt x="436" y="20"/>
                    </a:lnTo>
                    <a:lnTo>
                      <a:pt x="443" y="11"/>
                    </a:lnTo>
                    <a:lnTo>
                      <a:pt x="452" y="4"/>
                    </a:lnTo>
                    <a:lnTo>
                      <a:pt x="465" y="0"/>
                    </a:lnTo>
                    <a:lnTo>
                      <a:pt x="604" y="0"/>
                    </a:lnTo>
                    <a:lnTo>
                      <a:pt x="616" y="4"/>
                    </a:lnTo>
                    <a:lnTo>
                      <a:pt x="626" y="11"/>
                    </a:lnTo>
                    <a:lnTo>
                      <a:pt x="632" y="20"/>
                    </a:lnTo>
                    <a:lnTo>
                      <a:pt x="634" y="31"/>
                    </a:lnTo>
                    <a:lnTo>
                      <a:pt x="631" y="44"/>
                    </a:lnTo>
                    <a:lnTo>
                      <a:pt x="562" y="190"/>
                    </a:lnTo>
                    <a:lnTo>
                      <a:pt x="605" y="282"/>
                    </a:lnTo>
                    <a:lnTo>
                      <a:pt x="783" y="29"/>
                    </a:lnTo>
                    <a:lnTo>
                      <a:pt x="795" y="16"/>
                    </a:lnTo>
                    <a:lnTo>
                      <a:pt x="808" y="8"/>
                    </a:lnTo>
                    <a:lnTo>
                      <a:pt x="821" y="2"/>
                    </a:lnTo>
                    <a:lnTo>
                      <a:pt x="837" y="0"/>
                    </a:lnTo>
                    <a:lnTo>
                      <a:pt x="959" y="0"/>
                    </a:lnTo>
                    <a:lnTo>
                      <a:pt x="983" y="4"/>
                    </a:lnTo>
                    <a:lnTo>
                      <a:pt x="1006" y="12"/>
                    </a:lnTo>
                    <a:lnTo>
                      <a:pt x="1027" y="24"/>
                    </a:lnTo>
                    <a:lnTo>
                      <a:pt x="1044" y="42"/>
                    </a:lnTo>
                    <a:lnTo>
                      <a:pt x="1057" y="62"/>
                    </a:lnTo>
                    <a:lnTo>
                      <a:pt x="1065" y="85"/>
                    </a:lnTo>
                    <a:lnTo>
                      <a:pt x="1068" y="109"/>
                    </a:lnTo>
                    <a:lnTo>
                      <a:pt x="1068" y="836"/>
                    </a:lnTo>
                    <a:lnTo>
                      <a:pt x="621" y="836"/>
                    </a:lnTo>
                    <a:lnTo>
                      <a:pt x="581" y="752"/>
                    </a:lnTo>
                    <a:lnTo>
                      <a:pt x="535" y="671"/>
                    </a:lnTo>
                    <a:lnTo>
                      <a:pt x="485" y="594"/>
                    </a:lnTo>
                    <a:lnTo>
                      <a:pt x="431" y="519"/>
                    </a:lnTo>
                    <a:lnTo>
                      <a:pt x="380" y="457"/>
                    </a:lnTo>
                    <a:lnTo>
                      <a:pt x="342" y="415"/>
                    </a:lnTo>
                    <a:lnTo>
                      <a:pt x="303" y="375"/>
                    </a:lnTo>
                    <a:lnTo>
                      <a:pt x="233" y="308"/>
                    </a:lnTo>
                    <a:lnTo>
                      <a:pt x="158" y="246"/>
                    </a:lnTo>
                    <a:lnTo>
                      <a:pt x="80" y="190"/>
                    </a:lnTo>
                    <a:lnTo>
                      <a:pt x="0" y="138"/>
                    </a:lnTo>
                    <a:lnTo>
                      <a:pt x="0" y="109"/>
                    </a:lnTo>
                    <a:lnTo>
                      <a:pt x="2" y="85"/>
                    </a:lnTo>
                    <a:lnTo>
                      <a:pt x="10" y="62"/>
                    </a:lnTo>
                    <a:lnTo>
                      <a:pt x="24" y="42"/>
                    </a:lnTo>
                    <a:lnTo>
                      <a:pt x="40" y="24"/>
                    </a:lnTo>
                    <a:lnTo>
                      <a:pt x="60" y="12"/>
                    </a:lnTo>
                    <a:lnTo>
                      <a:pt x="83" y="4"/>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9"/>
              <p:cNvSpPr>
                <a:spLocks/>
              </p:cNvSpPr>
              <p:nvPr/>
            </p:nvSpPr>
            <p:spPr bwMode="auto">
              <a:xfrm>
                <a:off x="1064" y="321"/>
                <a:ext cx="175" cy="176"/>
              </a:xfrm>
              <a:custGeom>
                <a:avLst/>
                <a:gdLst>
                  <a:gd name="T0" fmla="*/ 352 w 704"/>
                  <a:gd name="T1" fmla="*/ 0 h 704"/>
                  <a:gd name="T2" fmla="*/ 399 w 704"/>
                  <a:gd name="T3" fmla="*/ 2 h 704"/>
                  <a:gd name="T4" fmla="*/ 445 w 704"/>
                  <a:gd name="T5" fmla="*/ 13 h 704"/>
                  <a:gd name="T6" fmla="*/ 489 w 704"/>
                  <a:gd name="T7" fmla="*/ 28 h 704"/>
                  <a:gd name="T8" fmla="*/ 529 w 704"/>
                  <a:gd name="T9" fmla="*/ 48 h 704"/>
                  <a:gd name="T10" fmla="*/ 566 w 704"/>
                  <a:gd name="T11" fmla="*/ 74 h 704"/>
                  <a:gd name="T12" fmla="*/ 600 w 704"/>
                  <a:gd name="T13" fmla="*/ 103 h 704"/>
                  <a:gd name="T14" fmla="*/ 630 w 704"/>
                  <a:gd name="T15" fmla="*/ 137 h 704"/>
                  <a:gd name="T16" fmla="*/ 655 w 704"/>
                  <a:gd name="T17" fmla="*/ 174 h 704"/>
                  <a:gd name="T18" fmla="*/ 675 w 704"/>
                  <a:gd name="T19" fmla="*/ 215 h 704"/>
                  <a:gd name="T20" fmla="*/ 691 w 704"/>
                  <a:gd name="T21" fmla="*/ 258 h 704"/>
                  <a:gd name="T22" fmla="*/ 700 w 704"/>
                  <a:gd name="T23" fmla="*/ 304 h 704"/>
                  <a:gd name="T24" fmla="*/ 704 w 704"/>
                  <a:gd name="T25" fmla="*/ 352 h 704"/>
                  <a:gd name="T26" fmla="*/ 700 w 704"/>
                  <a:gd name="T27" fmla="*/ 399 h 704"/>
                  <a:gd name="T28" fmla="*/ 691 w 704"/>
                  <a:gd name="T29" fmla="*/ 445 h 704"/>
                  <a:gd name="T30" fmla="*/ 675 w 704"/>
                  <a:gd name="T31" fmla="*/ 489 h 704"/>
                  <a:gd name="T32" fmla="*/ 655 w 704"/>
                  <a:gd name="T33" fmla="*/ 529 h 704"/>
                  <a:gd name="T34" fmla="*/ 630 w 704"/>
                  <a:gd name="T35" fmla="*/ 567 h 704"/>
                  <a:gd name="T36" fmla="*/ 600 w 704"/>
                  <a:gd name="T37" fmla="*/ 601 h 704"/>
                  <a:gd name="T38" fmla="*/ 566 w 704"/>
                  <a:gd name="T39" fmla="*/ 631 h 704"/>
                  <a:gd name="T40" fmla="*/ 529 w 704"/>
                  <a:gd name="T41" fmla="*/ 656 h 704"/>
                  <a:gd name="T42" fmla="*/ 489 w 704"/>
                  <a:gd name="T43" fmla="*/ 677 h 704"/>
                  <a:gd name="T44" fmla="*/ 445 w 704"/>
                  <a:gd name="T45" fmla="*/ 691 h 704"/>
                  <a:gd name="T46" fmla="*/ 399 w 704"/>
                  <a:gd name="T47" fmla="*/ 701 h 704"/>
                  <a:gd name="T48" fmla="*/ 352 w 704"/>
                  <a:gd name="T49" fmla="*/ 704 h 704"/>
                  <a:gd name="T50" fmla="*/ 304 w 704"/>
                  <a:gd name="T51" fmla="*/ 701 h 704"/>
                  <a:gd name="T52" fmla="*/ 258 w 704"/>
                  <a:gd name="T53" fmla="*/ 691 h 704"/>
                  <a:gd name="T54" fmla="*/ 215 w 704"/>
                  <a:gd name="T55" fmla="*/ 677 h 704"/>
                  <a:gd name="T56" fmla="*/ 174 w 704"/>
                  <a:gd name="T57" fmla="*/ 656 h 704"/>
                  <a:gd name="T58" fmla="*/ 137 w 704"/>
                  <a:gd name="T59" fmla="*/ 631 h 704"/>
                  <a:gd name="T60" fmla="*/ 103 w 704"/>
                  <a:gd name="T61" fmla="*/ 601 h 704"/>
                  <a:gd name="T62" fmla="*/ 73 w 704"/>
                  <a:gd name="T63" fmla="*/ 567 h 704"/>
                  <a:gd name="T64" fmla="*/ 47 w 704"/>
                  <a:gd name="T65" fmla="*/ 529 h 704"/>
                  <a:gd name="T66" fmla="*/ 28 w 704"/>
                  <a:gd name="T67" fmla="*/ 489 h 704"/>
                  <a:gd name="T68" fmla="*/ 12 w 704"/>
                  <a:gd name="T69" fmla="*/ 445 h 704"/>
                  <a:gd name="T70" fmla="*/ 3 w 704"/>
                  <a:gd name="T71" fmla="*/ 399 h 704"/>
                  <a:gd name="T72" fmla="*/ 0 w 704"/>
                  <a:gd name="T73" fmla="*/ 352 h 704"/>
                  <a:gd name="T74" fmla="*/ 3 w 704"/>
                  <a:gd name="T75" fmla="*/ 304 h 704"/>
                  <a:gd name="T76" fmla="*/ 12 w 704"/>
                  <a:gd name="T77" fmla="*/ 258 h 704"/>
                  <a:gd name="T78" fmla="*/ 28 w 704"/>
                  <a:gd name="T79" fmla="*/ 215 h 704"/>
                  <a:gd name="T80" fmla="*/ 47 w 704"/>
                  <a:gd name="T81" fmla="*/ 174 h 704"/>
                  <a:gd name="T82" fmla="*/ 73 w 704"/>
                  <a:gd name="T83" fmla="*/ 137 h 704"/>
                  <a:gd name="T84" fmla="*/ 103 w 704"/>
                  <a:gd name="T85" fmla="*/ 103 h 704"/>
                  <a:gd name="T86" fmla="*/ 137 w 704"/>
                  <a:gd name="T87" fmla="*/ 74 h 704"/>
                  <a:gd name="T88" fmla="*/ 174 w 704"/>
                  <a:gd name="T89" fmla="*/ 48 h 704"/>
                  <a:gd name="T90" fmla="*/ 215 w 704"/>
                  <a:gd name="T91" fmla="*/ 28 h 704"/>
                  <a:gd name="T92" fmla="*/ 258 w 704"/>
                  <a:gd name="T93" fmla="*/ 13 h 704"/>
                  <a:gd name="T94" fmla="*/ 304 w 704"/>
                  <a:gd name="T95" fmla="*/ 2 h 704"/>
                  <a:gd name="T96" fmla="*/ 352 w 704"/>
                  <a:gd name="T97"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4" h="704">
                    <a:moveTo>
                      <a:pt x="352" y="0"/>
                    </a:moveTo>
                    <a:lnTo>
                      <a:pt x="399" y="2"/>
                    </a:lnTo>
                    <a:lnTo>
                      <a:pt x="445" y="13"/>
                    </a:lnTo>
                    <a:lnTo>
                      <a:pt x="489" y="28"/>
                    </a:lnTo>
                    <a:lnTo>
                      <a:pt x="529" y="48"/>
                    </a:lnTo>
                    <a:lnTo>
                      <a:pt x="566" y="74"/>
                    </a:lnTo>
                    <a:lnTo>
                      <a:pt x="600" y="103"/>
                    </a:lnTo>
                    <a:lnTo>
                      <a:pt x="630" y="137"/>
                    </a:lnTo>
                    <a:lnTo>
                      <a:pt x="655" y="174"/>
                    </a:lnTo>
                    <a:lnTo>
                      <a:pt x="675" y="215"/>
                    </a:lnTo>
                    <a:lnTo>
                      <a:pt x="691" y="258"/>
                    </a:lnTo>
                    <a:lnTo>
                      <a:pt x="700" y="304"/>
                    </a:lnTo>
                    <a:lnTo>
                      <a:pt x="704" y="352"/>
                    </a:lnTo>
                    <a:lnTo>
                      <a:pt x="700" y="399"/>
                    </a:lnTo>
                    <a:lnTo>
                      <a:pt x="691" y="445"/>
                    </a:lnTo>
                    <a:lnTo>
                      <a:pt x="675" y="489"/>
                    </a:lnTo>
                    <a:lnTo>
                      <a:pt x="655" y="529"/>
                    </a:lnTo>
                    <a:lnTo>
                      <a:pt x="630" y="567"/>
                    </a:lnTo>
                    <a:lnTo>
                      <a:pt x="600" y="601"/>
                    </a:lnTo>
                    <a:lnTo>
                      <a:pt x="566" y="631"/>
                    </a:lnTo>
                    <a:lnTo>
                      <a:pt x="529" y="656"/>
                    </a:lnTo>
                    <a:lnTo>
                      <a:pt x="489" y="677"/>
                    </a:lnTo>
                    <a:lnTo>
                      <a:pt x="445" y="691"/>
                    </a:lnTo>
                    <a:lnTo>
                      <a:pt x="399" y="701"/>
                    </a:lnTo>
                    <a:lnTo>
                      <a:pt x="352" y="704"/>
                    </a:lnTo>
                    <a:lnTo>
                      <a:pt x="304" y="701"/>
                    </a:lnTo>
                    <a:lnTo>
                      <a:pt x="258" y="691"/>
                    </a:lnTo>
                    <a:lnTo>
                      <a:pt x="215" y="677"/>
                    </a:lnTo>
                    <a:lnTo>
                      <a:pt x="174" y="656"/>
                    </a:lnTo>
                    <a:lnTo>
                      <a:pt x="137" y="631"/>
                    </a:lnTo>
                    <a:lnTo>
                      <a:pt x="103" y="601"/>
                    </a:lnTo>
                    <a:lnTo>
                      <a:pt x="73" y="567"/>
                    </a:lnTo>
                    <a:lnTo>
                      <a:pt x="47" y="529"/>
                    </a:lnTo>
                    <a:lnTo>
                      <a:pt x="28" y="489"/>
                    </a:lnTo>
                    <a:lnTo>
                      <a:pt x="12" y="445"/>
                    </a:lnTo>
                    <a:lnTo>
                      <a:pt x="3" y="399"/>
                    </a:lnTo>
                    <a:lnTo>
                      <a:pt x="0" y="352"/>
                    </a:lnTo>
                    <a:lnTo>
                      <a:pt x="3" y="304"/>
                    </a:lnTo>
                    <a:lnTo>
                      <a:pt x="12" y="258"/>
                    </a:lnTo>
                    <a:lnTo>
                      <a:pt x="28" y="215"/>
                    </a:lnTo>
                    <a:lnTo>
                      <a:pt x="47" y="174"/>
                    </a:lnTo>
                    <a:lnTo>
                      <a:pt x="73" y="137"/>
                    </a:lnTo>
                    <a:lnTo>
                      <a:pt x="103" y="103"/>
                    </a:lnTo>
                    <a:lnTo>
                      <a:pt x="137" y="74"/>
                    </a:lnTo>
                    <a:lnTo>
                      <a:pt x="174" y="48"/>
                    </a:lnTo>
                    <a:lnTo>
                      <a:pt x="215" y="28"/>
                    </a:lnTo>
                    <a:lnTo>
                      <a:pt x="258" y="13"/>
                    </a:lnTo>
                    <a:lnTo>
                      <a:pt x="304" y="2"/>
                    </a:lnTo>
                    <a:lnTo>
                      <a:pt x="3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0"/>
              <p:cNvSpPr>
                <a:spLocks/>
              </p:cNvSpPr>
              <p:nvPr/>
            </p:nvSpPr>
            <p:spPr bwMode="auto">
              <a:xfrm>
                <a:off x="1088" y="1088"/>
                <a:ext cx="202" cy="181"/>
              </a:xfrm>
              <a:custGeom>
                <a:avLst/>
                <a:gdLst>
                  <a:gd name="T0" fmla="*/ 247 w 806"/>
                  <a:gd name="T1" fmla="*/ 0 h 722"/>
                  <a:gd name="T2" fmla="*/ 729 w 806"/>
                  <a:gd name="T3" fmla="*/ 370 h 722"/>
                  <a:gd name="T4" fmla="*/ 753 w 806"/>
                  <a:gd name="T5" fmla="*/ 391 h 722"/>
                  <a:gd name="T6" fmla="*/ 773 w 806"/>
                  <a:gd name="T7" fmla="*/ 415 h 722"/>
                  <a:gd name="T8" fmla="*/ 787 w 806"/>
                  <a:gd name="T9" fmla="*/ 443 h 722"/>
                  <a:gd name="T10" fmla="*/ 798 w 806"/>
                  <a:gd name="T11" fmla="*/ 470 h 722"/>
                  <a:gd name="T12" fmla="*/ 805 w 806"/>
                  <a:gd name="T13" fmla="*/ 500 h 722"/>
                  <a:gd name="T14" fmla="*/ 806 w 806"/>
                  <a:gd name="T15" fmla="*/ 530 h 722"/>
                  <a:gd name="T16" fmla="*/ 804 w 806"/>
                  <a:gd name="T17" fmla="*/ 560 h 722"/>
                  <a:gd name="T18" fmla="*/ 796 w 806"/>
                  <a:gd name="T19" fmla="*/ 590 h 722"/>
                  <a:gd name="T20" fmla="*/ 783 w 806"/>
                  <a:gd name="T21" fmla="*/ 619 h 722"/>
                  <a:gd name="T22" fmla="*/ 766 w 806"/>
                  <a:gd name="T23" fmla="*/ 645 h 722"/>
                  <a:gd name="T24" fmla="*/ 745 w 806"/>
                  <a:gd name="T25" fmla="*/ 668 h 722"/>
                  <a:gd name="T26" fmla="*/ 721 w 806"/>
                  <a:gd name="T27" fmla="*/ 688 h 722"/>
                  <a:gd name="T28" fmla="*/ 696 w 806"/>
                  <a:gd name="T29" fmla="*/ 703 h 722"/>
                  <a:gd name="T30" fmla="*/ 668 w 806"/>
                  <a:gd name="T31" fmla="*/ 713 h 722"/>
                  <a:gd name="T32" fmla="*/ 639 w 806"/>
                  <a:gd name="T33" fmla="*/ 720 h 722"/>
                  <a:gd name="T34" fmla="*/ 609 w 806"/>
                  <a:gd name="T35" fmla="*/ 722 h 722"/>
                  <a:gd name="T36" fmla="*/ 578 w 806"/>
                  <a:gd name="T37" fmla="*/ 720 h 722"/>
                  <a:gd name="T38" fmla="*/ 548 w 806"/>
                  <a:gd name="T39" fmla="*/ 712 h 722"/>
                  <a:gd name="T40" fmla="*/ 519 w 806"/>
                  <a:gd name="T41" fmla="*/ 699 h 722"/>
                  <a:gd name="T42" fmla="*/ 491 w 806"/>
                  <a:gd name="T43" fmla="*/ 682 h 722"/>
                  <a:gd name="T44" fmla="*/ 0 w 806"/>
                  <a:gd name="T45" fmla="*/ 306 h 722"/>
                  <a:gd name="T46" fmla="*/ 22 w 806"/>
                  <a:gd name="T47" fmla="*/ 284 h 722"/>
                  <a:gd name="T48" fmla="*/ 85 w 806"/>
                  <a:gd name="T49" fmla="*/ 219 h 722"/>
                  <a:gd name="T50" fmla="*/ 143 w 806"/>
                  <a:gd name="T51" fmla="*/ 148 h 722"/>
                  <a:gd name="T52" fmla="*/ 198 w 806"/>
                  <a:gd name="T53" fmla="*/ 76 h 722"/>
                  <a:gd name="T54" fmla="*/ 247 w 806"/>
                  <a:gd name="T55" fmla="*/ 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6" h="722">
                    <a:moveTo>
                      <a:pt x="247" y="0"/>
                    </a:moveTo>
                    <a:lnTo>
                      <a:pt x="729" y="370"/>
                    </a:lnTo>
                    <a:lnTo>
                      <a:pt x="753" y="391"/>
                    </a:lnTo>
                    <a:lnTo>
                      <a:pt x="773" y="415"/>
                    </a:lnTo>
                    <a:lnTo>
                      <a:pt x="787" y="443"/>
                    </a:lnTo>
                    <a:lnTo>
                      <a:pt x="798" y="470"/>
                    </a:lnTo>
                    <a:lnTo>
                      <a:pt x="805" y="500"/>
                    </a:lnTo>
                    <a:lnTo>
                      <a:pt x="806" y="530"/>
                    </a:lnTo>
                    <a:lnTo>
                      <a:pt x="804" y="560"/>
                    </a:lnTo>
                    <a:lnTo>
                      <a:pt x="796" y="590"/>
                    </a:lnTo>
                    <a:lnTo>
                      <a:pt x="783" y="619"/>
                    </a:lnTo>
                    <a:lnTo>
                      <a:pt x="766" y="645"/>
                    </a:lnTo>
                    <a:lnTo>
                      <a:pt x="745" y="668"/>
                    </a:lnTo>
                    <a:lnTo>
                      <a:pt x="721" y="688"/>
                    </a:lnTo>
                    <a:lnTo>
                      <a:pt x="696" y="703"/>
                    </a:lnTo>
                    <a:lnTo>
                      <a:pt x="668" y="713"/>
                    </a:lnTo>
                    <a:lnTo>
                      <a:pt x="639" y="720"/>
                    </a:lnTo>
                    <a:lnTo>
                      <a:pt x="609" y="722"/>
                    </a:lnTo>
                    <a:lnTo>
                      <a:pt x="578" y="720"/>
                    </a:lnTo>
                    <a:lnTo>
                      <a:pt x="548" y="712"/>
                    </a:lnTo>
                    <a:lnTo>
                      <a:pt x="519" y="699"/>
                    </a:lnTo>
                    <a:lnTo>
                      <a:pt x="491" y="682"/>
                    </a:lnTo>
                    <a:lnTo>
                      <a:pt x="0" y="306"/>
                    </a:lnTo>
                    <a:lnTo>
                      <a:pt x="22" y="284"/>
                    </a:lnTo>
                    <a:lnTo>
                      <a:pt x="85" y="219"/>
                    </a:lnTo>
                    <a:lnTo>
                      <a:pt x="143" y="148"/>
                    </a:lnTo>
                    <a:lnTo>
                      <a:pt x="198" y="76"/>
                    </a:lnTo>
                    <a:lnTo>
                      <a:pt x="24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1"/>
              <p:cNvSpPr>
                <a:spLocks/>
              </p:cNvSpPr>
              <p:nvPr/>
            </p:nvSpPr>
            <p:spPr bwMode="auto">
              <a:xfrm>
                <a:off x="685" y="855"/>
                <a:ext cx="268" cy="209"/>
              </a:xfrm>
              <a:custGeom>
                <a:avLst/>
                <a:gdLst>
                  <a:gd name="T0" fmla="*/ 109 w 1069"/>
                  <a:gd name="T1" fmla="*/ 0 h 835"/>
                  <a:gd name="T2" fmla="*/ 237 w 1069"/>
                  <a:gd name="T3" fmla="*/ 0 h 835"/>
                  <a:gd name="T4" fmla="*/ 251 w 1069"/>
                  <a:gd name="T5" fmla="*/ 2 h 835"/>
                  <a:gd name="T6" fmla="*/ 266 w 1069"/>
                  <a:gd name="T7" fmla="*/ 8 h 835"/>
                  <a:gd name="T8" fmla="*/ 280 w 1069"/>
                  <a:gd name="T9" fmla="*/ 16 h 835"/>
                  <a:gd name="T10" fmla="*/ 291 w 1069"/>
                  <a:gd name="T11" fmla="*/ 29 h 835"/>
                  <a:gd name="T12" fmla="*/ 464 w 1069"/>
                  <a:gd name="T13" fmla="*/ 279 h 835"/>
                  <a:gd name="T14" fmla="*/ 507 w 1069"/>
                  <a:gd name="T15" fmla="*/ 189 h 835"/>
                  <a:gd name="T16" fmla="*/ 438 w 1069"/>
                  <a:gd name="T17" fmla="*/ 43 h 835"/>
                  <a:gd name="T18" fmla="*/ 434 w 1069"/>
                  <a:gd name="T19" fmla="*/ 31 h 835"/>
                  <a:gd name="T20" fmla="*/ 437 w 1069"/>
                  <a:gd name="T21" fmla="*/ 20 h 835"/>
                  <a:gd name="T22" fmla="*/ 442 w 1069"/>
                  <a:gd name="T23" fmla="*/ 9 h 835"/>
                  <a:gd name="T24" fmla="*/ 453 w 1069"/>
                  <a:gd name="T25" fmla="*/ 2 h 835"/>
                  <a:gd name="T26" fmla="*/ 464 w 1069"/>
                  <a:gd name="T27" fmla="*/ 0 h 835"/>
                  <a:gd name="T28" fmla="*/ 603 w 1069"/>
                  <a:gd name="T29" fmla="*/ 0 h 835"/>
                  <a:gd name="T30" fmla="*/ 616 w 1069"/>
                  <a:gd name="T31" fmla="*/ 2 h 835"/>
                  <a:gd name="T32" fmla="*/ 625 w 1069"/>
                  <a:gd name="T33" fmla="*/ 9 h 835"/>
                  <a:gd name="T34" fmla="*/ 632 w 1069"/>
                  <a:gd name="T35" fmla="*/ 20 h 835"/>
                  <a:gd name="T36" fmla="*/ 633 w 1069"/>
                  <a:gd name="T37" fmla="*/ 31 h 835"/>
                  <a:gd name="T38" fmla="*/ 631 w 1069"/>
                  <a:gd name="T39" fmla="*/ 43 h 835"/>
                  <a:gd name="T40" fmla="*/ 561 w 1069"/>
                  <a:gd name="T41" fmla="*/ 189 h 835"/>
                  <a:gd name="T42" fmla="*/ 604 w 1069"/>
                  <a:gd name="T43" fmla="*/ 281 h 835"/>
                  <a:gd name="T44" fmla="*/ 784 w 1069"/>
                  <a:gd name="T45" fmla="*/ 28 h 835"/>
                  <a:gd name="T46" fmla="*/ 794 w 1069"/>
                  <a:gd name="T47" fmla="*/ 16 h 835"/>
                  <a:gd name="T48" fmla="*/ 807 w 1069"/>
                  <a:gd name="T49" fmla="*/ 7 h 835"/>
                  <a:gd name="T50" fmla="*/ 822 w 1069"/>
                  <a:gd name="T51" fmla="*/ 1 h 835"/>
                  <a:gd name="T52" fmla="*/ 838 w 1069"/>
                  <a:gd name="T53" fmla="*/ 0 h 835"/>
                  <a:gd name="T54" fmla="*/ 958 w 1069"/>
                  <a:gd name="T55" fmla="*/ 0 h 835"/>
                  <a:gd name="T56" fmla="*/ 984 w 1069"/>
                  <a:gd name="T57" fmla="*/ 2 h 835"/>
                  <a:gd name="T58" fmla="*/ 1007 w 1069"/>
                  <a:gd name="T59" fmla="*/ 10 h 835"/>
                  <a:gd name="T60" fmla="*/ 1027 w 1069"/>
                  <a:gd name="T61" fmla="*/ 24 h 835"/>
                  <a:gd name="T62" fmla="*/ 1043 w 1069"/>
                  <a:gd name="T63" fmla="*/ 40 h 835"/>
                  <a:gd name="T64" fmla="*/ 1057 w 1069"/>
                  <a:gd name="T65" fmla="*/ 61 h 835"/>
                  <a:gd name="T66" fmla="*/ 1065 w 1069"/>
                  <a:gd name="T67" fmla="*/ 84 h 835"/>
                  <a:gd name="T68" fmla="*/ 1068 w 1069"/>
                  <a:gd name="T69" fmla="*/ 109 h 835"/>
                  <a:gd name="T70" fmla="*/ 1069 w 1069"/>
                  <a:gd name="T71" fmla="*/ 109 h 835"/>
                  <a:gd name="T72" fmla="*/ 1069 w 1069"/>
                  <a:gd name="T73" fmla="*/ 835 h 835"/>
                  <a:gd name="T74" fmla="*/ 0 w 1069"/>
                  <a:gd name="T75" fmla="*/ 835 h 835"/>
                  <a:gd name="T76" fmla="*/ 0 w 1069"/>
                  <a:gd name="T77" fmla="*/ 109 h 835"/>
                  <a:gd name="T78" fmla="*/ 2 w 1069"/>
                  <a:gd name="T79" fmla="*/ 84 h 835"/>
                  <a:gd name="T80" fmla="*/ 10 w 1069"/>
                  <a:gd name="T81" fmla="*/ 61 h 835"/>
                  <a:gd name="T82" fmla="*/ 23 w 1069"/>
                  <a:gd name="T83" fmla="*/ 40 h 835"/>
                  <a:gd name="T84" fmla="*/ 40 w 1069"/>
                  <a:gd name="T85" fmla="*/ 24 h 835"/>
                  <a:gd name="T86" fmla="*/ 61 w 1069"/>
                  <a:gd name="T87" fmla="*/ 11 h 835"/>
                  <a:gd name="T88" fmla="*/ 84 w 1069"/>
                  <a:gd name="T89" fmla="*/ 2 h 835"/>
                  <a:gd name="T90" fmla="*/ 109 w 1069"/>
                  <a:gd name="T91" fmla="*/ 0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69" h="835">
                    <a:moveTo>
                      <a:pt x="109" y="0"/>
                    </a:moveTo>
                    <a:lnTo>
                      <a:pt x="237" y="0"/>
                    </a:lnTo>
                    <a:lnTo>
                      <a:pt x="251" y="2"/>
                    </a:lnTo>
                    <a:lnTo>
                      <a:pt x="266" y="8"/>
                    </a:lnTo>
                    <a:lnTo>
                      <a:pt x="280" y="16"/>
                    </a:lnTo>
                    <a:lnTo>
                      <a:pt x="291" y="29"/>
                    </a:lnTo>
                    <a:lnTo>
                      <a:pt x="464" y="279"/>
                    </a:lnTo>
                    <a:lnTo>
                      <a:pt x="507" y="189"/>
                    </a:lnTo>
                    <a:lnTo>
                      <a:pt x="438" y="43"/>
                    </a:lnTo>
                    <a:lnTo>
                      <a:pt x="434" y="31"/>
                    </a:lnTo>
                    <a:lnTo>
                      <a:pt x="437" y="20"/>
                    </a:lnTo>
                    <a:lnTo>
                      <a:pt x="442" y="9"/>
                    </a:lnTo>
                    <a:lnTo>
                      <a:pt x="453" y="2"/>
                    </a:lnTo>
                    <a:lnTo>
                      <a:pt x="464" y="0"/>
                    </a:lnTo>
                    <a:lnTo>
                      <a:pt x="603" y="0"/>
                    </a:lnTo>
                    <a:lnTo>
                      <a:pt x="616" y="2"/>
                    </a:lnTo>
                    <a:lnTo>
                      <a:pt x="625" y="9"/>
                    </a:lnTo>
                    <a:lnTo>
                      <a:pt x="632" y="20"/>
                    </a:lnTo>
                    <a:lnTo>
                      <a:pt x="633" y="31"/>
                    </a:lnTo>
                    <a:lnTo>
                      <a:pt x="631" y="43"/>
                    </a:lnTo>
                    <a:lnTo>
                      <a:pt x="561" y="189"/>
                    </a:lnTo>
                    <a:lnTo>
                      <a:pt x="604" y="281"/>
                    </a:lnTo>
                    <a:lnTo>
                      <a:pt x="784" y="28"/>
                    </a:lnTo>
                    <a:lnTo>
                      <a:pt x="794" y="16"/>
                    </a:lnTo>
                    <a:lnTo>
                      <a:pt x="807" y="7"/>
                    </a:lnTo>
                    <a:lnTo>
                      <a:pt x="822" y="1"/>
                    </a:lnTo>
                    <a:lnTo>
                      <a:pt x="838" y="0"/>
                    </a:lnTo>
                    <a:lnTo>
                      <a:pt x="958" y="0"/>
                    </a:lnTo>
                    <a:lnTo>
                      <a:pt x="984" y="2"/>
                    </a:lnTo>
                    <a:lnTo>
                      <a:pt x="1007" y="10"/>
                    </a:lnTo>
                    <a:lnTo>
                      <a:pt x="1027" y="24"/>
                    </a:lnTo>
                    <a:lnTo>
                      <a:pt x="1043" y="40"/>
                    </a:lnTo>
                    <a:lnTo>
                      <a:pt x="1057" y="61"/>
                    </a:lnTo>
                    <a:lnTo>
                      <a:pt x="1065" y="84"/>
                    </a:lnTo>
                    <a:lnTo>
                      <a:pt x="1068" y="109"/>
                    </a:lnTo>
                    <a:lnTo>
                      <a:pt x="1069" y="109"/>
                    </a:lnTo>
                    <a:lnTo>
                      <a:pt x="1069" y="835"/>
                    </a:lnTo>
                    <a:lnTo>
                      <a:pt x="0" y="835"/>
                    </a:lnTo>
                    <a:lnTo>
                      <a:pt x="0" y="109"/>
                    </a:lnTo>
                    <a:lnTo>
                      <a:pt x="2" y="84"/>
                    </a:lnTo>
                    <a:lnTo>
                      <a:pt x="10" y="61"/>
                    </a:lnTo>
                    <a:lnTo>
                      <a:pt x="23" y="40"/>
                    </a:lnTo>
                    <a:lnTo>
                      <a:pt x="40" y="24"/>
                    </a:lnTo>
                    <a:lnTo>
                      <a:pt x="61" y="11"/>
                    </a:lnTo>
                    <a:lnTo>
                      <a:pt x="84" y="2"/>
                    </a:lnTo>
                    <a:lnTo>
                      <a:pt x="1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2"/>
              <p:cNvSpPr>
                <a:spLocks/>
              </p:cNvSpPr>
              <p:nvPr/>
            </p:nvSpPr>
            <p:spPr bwMode="auto">
              <a:xfrm>
                <a:off x="731" y="661"/>
                <a:ext cx="176" cy="176"/>
              </a:xfrm>
              <a:custGeom>
                <a:avLst/>
                <a:gdLst>
                  <a:gd name="T0" fmla="*/ 352 w 704"/>
                  <a:gd name="T1" fmla="*/ 0 h 704"/>
                  <a:gd name="T2" fmla="*/ 400 w 704"/>
                  <a:gd name="T3" fmla="*/ 3 h 704"/>
                  <a:gd name="T4" fmla="*/ 446 w 704"/>
                  <a:gd name="T5" fmla="*/ 12 h 704"/>
                  <a:gd name="T6" fmla="*/ 489 w 704"/>
                  <a:gd name="T7" fmla="*/ 27 h 704"/>
                  <a:gd name="T8" fmla="*/ 530 w 704"/>
                  <a:gd name="T9" fmla="*/ 48 h 704"/>
                  <a:gd name="T10" fmla="*/ 567 w 704"/>
                  <a:gd name="T11" fmla="*/ 73 h 704"/>
                  <a:gd name="T12" fmla="*/ 601 w 704"/>
                  <a:gd name="T13" fmla="*/ 103 h 704"/>
                  <a:gd name="T14" fmla="*/ 631 w 704"/>
                  <a:gd name="T15" fmla="*/ 138 h 704"/>
                  <a:gd name="T16" fmla="*/ 657 w 704"/>
                  <a:gd name="T17" fmla="*/ 175 h 704"/>
                  <a:gd name="T18" fmla="*/ 676 w 704"/>
                  <a:gd name="T19" fmla="*/ 215 h 704"/>
                  <a:gd name="T20" fmla="*/ 692 w 704"/>
                  <a:gd name="T21" fmla="*/ 259 h 704"/>
                  <a:gd name="T22" fmla="*/ 701 w 704"/>
                  <a:gd name="T23" fmla="*/ 305 h 704"/>
                  <a:gd name="T24" fmla="*/ 704 w 704"/>
                  <a:gd name="T25" fmla="*/ 352 h 704"/>
                  <a:gd name="T26" fmla="*/ 701 w 704"/>
                  <a:gd name="T27" fmla="*/ 400 h 704"/>
                  <a:gd name="T28" fmla="*/ 692 w 704"/>
                  <a:gd name="T29" fmla="*/ 446 h 704"/>
                  <a:gd name="T30" fmla="*/ 676 w 704"/>
                  <a:gd name="T31" fmla="*/ 489 h 704"/>
                  <a:gd name="T32" fmla="*/ 657 w 704"/>
                  <a:gd name="T33" fmla="*/ 530 h 704"/>
                  <a:gd name="T34" fmla="*/ 631 w 704"/>
                  <a:gd name="T35" fmla="*/ 567 h 704"/>
                  <a:gd name="T36" fmla="*/ 601 w 704"/>
                  <a:gd name="T37" fmla="*/ 601 h 704"/>
                  <a:gd name="T38" fmla="*/ 567 w 704"/>
                  <a:gd name="T39" fmla="*/ 631 h 704"/>
                  <a:gd name="T40" fmla="*/ 530 w 704"/>
                  <a:gd name="T41" fmla="*/ 657 h 704"/>
                  <a:gd name="T42" fmla="*/ 489 w 704"/>
                  <a:gd name="T43" fmla="*/ 676 h 704"/>
                  <a:gd name="T44" fmla="*/ 446 w 704"/>
                  <a:gd name="T45" fmla="*/ 691 h 704"/>
                  <a:gd name="T46" fmla="*/ 400 w 704"/>
                  <a:gd name="T47" fmla="*/ 701 h 704"/>
                  <a:gd name="T48" fmla="*/ 352 w 704"/>
                  <a:gd name="T49" fmla="*/ 704 h 704"/>
                  <a:gd name="T50" fmla="*/ 305 w 704"/>
                  <a:gd name="T51" fmla="*/ 701 h 704"/>
                  <a:gd name="T52" fmla="*/ 259 w 704"/>
                  <a:gd name="T53" fmla="*/ 691 h 704"/>
                  <a:gd name="T54" fmla="*/ 215 w 704"/>
                  <a:gd name="T55" fmla="*/ 676 h 704"/>
                  <a:gd name="T56" fmla="*/ 175 w 704"/>
                  <a:gd name="T57" fmla="*/ 657 h 704"/>
                  <a:gd name="T58" fmla="*/ 138 w 704"/>
                  <a:gd name="T59" fmla="*/ 631 h 704"/>
                  <a:gd name="T60" fmla="*/ 104 w 704"/>
                  <a:gd name="T61" fmla="*/ 601 h 704"/>
                  <a:gd name="T62" fmla="*/ 74 w 704"/>
                  <a:gd name="T63" fmla="*/ 567 h 704"/>
                  <a:gd name="T64" fmla="*/ 49 w 704"/>
                  <a:gd name="T65" fmla="*/ 530 h 704"/>
                  <a:gd name="T66" fmla="*/ 29 w 704"/>
                  <a:gd name="T67" fmla="*/ 489 h 704"/>
                  <a:gd name="T68" fmla="*/ 13 w 704"/>
                  <a:gd name="T69" fmla="*/ 446 h 704"/>
                  <a:gd name="T70" fmla="*/ 4 w 704"/>
                  <a:gd name="T71" fmla="*/ 400 h 704"/>
                  <a:gd name="T72" fmla="*/ 0 w 704"/>
                  <a:gd name="T73" fmla="*/ 352 h 704"/>
                  <a:gd name="T74" fmla="*/ 4 w 704"/>
                  <a:gd name="T75" fmla="*/ 305 h 704"/>
                  <a:gd name="T76" fmla="*/ 13 w 704"/>
                  <a:gd name="T77" fmla="*/ 259 h 704"/>
                  <a:gd name="T78" fmla="*/ 29 w 704"/>
                  <a:gd name="T79" fmla="*/ 215 h 704"/>
                  <a:gd name="T80" fmla="*/ 49 w 704"/>
                  <a:gd name="T81" fmla="*/ 175 h 704"/>
                  <a:gd name="T82" fmla="*/ 74 w 704"/>
                  <a:gd name="T83" fmla="*/ 138 h 704"/>
                  <a:gd name="T84" fmla="*/ 104 w 704"/>
                  <a:gd name="T85" fmla="*/ 103 h 704"/>
                  <a:gd name="T86" fmla="*/ 138 w 704"/>
                  <a:gd name="T87" fmla="*/ 73 h 704"/>
                  <a:gd name="T88" fmla="*/ 175 w 704"/>
                  <a:gd name="T89" fmla="*/ 48 h 704"/>
                  <a:gd name="T90" fmla="*/ 215 w 704"/>
                  <a:gd name="T91" fmla="*/ 27 h 704"/>
                  <a:gd name="T92" fmla="*/ 259 w 704"/>
                  <a:gd name="T93" fmla="*/ 12 h 704"/>
                  <a:gd name="T94" fmla="*/ 305 w 704"/>
                  <a:gd name="T95" fmla="*/ 3 h 704"/>
                  <a:gd name="T96" fmla="*/ 352 w 704"/>
                  <a:gd name="T97" fmla="*/ 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4" h="704">
                    <a:moveTo>
                      <a:pt x="352" y="0"/>
                    </a:moveTo>
                    <a:lnTo>
                      <a:pt x="400" y="3"/>
                    </a:lnTo>
                    <a:lnTo>
                      <a:pt x="446" y="12"/>
                    </a:lnTo>
                    <a:lnTo>
                      <a:pt x="489" y="27"/>
                    </a:lnTo>
                    <a:lnTo>
                      <a:pt x="530" y="48"/>
                    </a:lnTo>
                    <a:lnTo>
                      <a:pt x="567" y="73"/>
                    </a:lnTo>
                    <a:lnTo>
                      <a:pt x="601" y="103"/>
                    </a:lnTo>
                    <a:lnTo>
                      <a:pt x="631" y="138"/>
                    </a:lnTo>
                    <a:lnTo>
                      <a:pt x="657" y="175"/>
                    </a:lnTo>
                    <a:lnTo>
                      <a:pt x="676" y="215"/>
                    </a:lnTo>
                    <a:lnTo>
                      <a:pt x="692" y="259"/>
                    </a:lnTo>
                    <a:lnTo>
                      <a:pt x="701" y="305"/>
                    </a:lnTo>
                    <a:lnTo>
                      <a:pt x="704" y="352"/>
                    </a:lnTo>
                    <a:lnTo>
                      <a:pt x="701" y="400"/>
                    </a:lnTo>
                    <a:lnTo>
                      <a:pt x="692" y="446"/>
                    </a:lnTo>
                    <a:lnTo>
                      <a:pt x="676" y="489"/>
                    </a:lnTo>
                    <a:lnTo>
                      <a:pt x="657" y="530"/>
                    </a:lnTo>
                    <a:lnTo>
                      <a:pt x="631" y="567"/>
                    </a:lnTo>
                    <a:lnTo>
                      <a:pt x="601" y="601"/>
                    </a:lnTo>
                    <a:lnTo>
                      <a:pt x="567" y="631"/>
                    </a:lnTo>
                    <a:lnTo>
                      <a:pt x="530" y="657"/>
                    </a:lnTo>
                    <a:lnTo>
                      <a:pt x="489" y="676"/>
                    </a:lnTo>
                    <a:lnTo>
                      <a:pt x="446" y="691"/>
                    </a:lnTo>
                    <a:lnTo>
                      <a:pt x="400" y="701"/>
                    </a:lnTo>
                    <a:lnTo>
                      <a:pt x="352" y="704"/>
                    </a:lnTo>
                    <a:lnTo>
                      <a:pt x="305" y="701"/>
                    </a:lnTo>
                    <a:lnTo>
                      <a:pt x="259" y="691"/>
                    </a:lnTo>
                    <a:lnTo>
                      <a:pt x="215" y="676"/>
                    </a:lnTo>
                    <a:lnTo>
                      <a:pt x="175" y="657"/>
                    </a:lnTo>
                    <a:lnTo>
                      <a:pt x="138" y="631"/>
                    </a:lnTo>
                    <a:lnTo>
                      <a:pt x="104" y="601"/>
                    </a:lnTo>
                    <a:lnTo>
                      <a:pt x="74" y="567"/>
                    </a:lnTo>
                    <a:lnTo>
                      <a:pt x="49" y="530"/>
                    </a:lnTo>
                    <a:lnTo>
                      <a:pt x="29" y="489"/>
                    </a:lnTo>
                    <a:lnTo>
                      <a:pt x="13" y="446"/>
                    </a:lnTo>
                    <a:lnTo>
                      <a:pt x="4" y="400"/>
                    </a:lnTo>
                    <a:lnTo>
                      <a:pt x="0" y="352"/>
                    </a:lnTo>
                    <a:lnTo>
                      <a:pt x="4" y="305"/>
                    </a:lnTo>
                    <a:lnTo>
                      <a:pt x="13" y="259"/>
                    </a:lnTo>
                    <a:lnTo>
                      <a:pt x="29" y="215"/>
                    </a:lnTo>
                    <a:lnTo>
                      <a:pt x="49" y="175"/>
                    </a:lnTo>
                    <a:lnTo>
                      <a:pt x="74" y="138"/>
                    </a:lnTo>
                    <a:lnTo>
                      <a:pt x="104" y="103"/>
                    </a:lnTo>
                    <a:lnTo>
                      <a:pt x="138" y="73"/>
                    </a:lnTo>
                    <a:lnTo>
                      <a:pt x="175" y="48"/>
                    </a:lnTo>
                    <a:lnTo>
                      <a:pt x="215" y="27"/>
                    </a:lnTo>
                    <a:lnTo>
                      <a:pt x="259" y="12"/>
                    </a:lnTo>
                    <a:lnTo>
                      <a:pt x="305" y="3"/>
                    </a:lnTo>
                    <a:lnTo>
                      <a:pt x="3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3"/>
              <p:cNvSpPr>
                <a:spLocks noEditPoints="1"/>
              </p:cNvSpPr>
              <p:nvPr/>
            </p:nvSpPr>
            <p:spPr bwMode="auto">
              <a:xfrm>
                <a:off x="454" y="519"/>
                <a:ext cx="729" cy="730"/>
              </a:xfrm>
              <a:custGeom>
                <a:avLst/>
                <a:gdLst>
                  <a:gd name="T0" fmla="*/ 1296 w 2918"/>
                  <a:gd name="T1" fmla="*/ 435 h 2922"/>
                  <a:gd name="T2" fmla="*/ 1062 w 2918"/>
                  <a:gd name="T3" fmla="*/ 501 h 2922"/>
                  <a:gd name="T4" fmla="*/ 851 w 2918"/>
                  <a:gd name="T5" fmla="*/ 619 h 2922"/>
                  <a:gd name="T6" fmla="*/ 694 w 2918"/>
                  <a:gd name="T7" fmla="*/ 758 h 2922"/>
                  <a:gd name="T8" fmla="*/ 597 w 2918"/>
                  <a:gd name="T9" fmla="*/ 883 h 2922"/>
                  <a:gd name="T10" fmla="*/ 491 w 2918"/>
                  <a:gd name="T11" fmla="*/ 1085 h 2922"/>
                  <a:gd name="T12" fmla="*/ 432 w 2918"/>
                  <a:gd name="T13" fmla="*/ 1307 h 2922"/>
                  <a:gd name="T14" fmla="*/ 426 w 2918"/>
                  <a:gd name="T15" fmla="*/ 1544 h 2922"/>
                  <a:gd name="T16" fmla="*/ 473 w 2918"/>
                  <a:gd name="T17" fmla="*/ 1783 h 2922"/>
                  <a:gd name="T18" fmla="*/ 574 w 2918"/>
                  <a:gd name="T19" fmla="*/ 2004 h 2922"/>
                  <a:gd name="T20" fmla="*/ 726 w 2918"/>
                  <a:gd name="T21" fmla="*/ 2196 h 2922"/>
                  <a:gd name="T22" fmla="*/ 900 w 2918"/>
                  <a:gd name="T23" fmla="*/ 2338 h 2922"/>
                  <a:gd name="T24" fmla="*/ 1097 w 2918"/>
                  <a:gd name="T25" fmla="*/ 2435 h 2922"/>
                  <a:gd name="T26" fmla="*/ 1311 w 2918"/>
                  <a:gd name="T27" fmla="*/ 2491 h 2922"/>
                  <a:gd name="T28" fmla="*/ 1543 w 2918"/>
                  <a:gd name="T29" fmla="*/ 2498 h 2922"/>
                  <a:gd name="T30" fmla="*/ 1782 w 2918"/>
                  <a:gd name="T31" fmla="*/ 2450 h 2922"/>
                  <a:gd name="T32" fmla="*/ 2001 w 2918"/>
                  <a:gd name="T33" fmla="*/ 2349 h 2922"/>
                  <a:gd name="T34" fmla="*/ 2194 w 2918"/>
                  <a:gd name="T35" fmla="*/ 2196 h 2922"/>
                  <a:gd name="T36" fmla="*/ 2346 w 2918"/>
                  <a:gd name="T37" fmla="*/ 2004 h 2922"/>
                  <a:gd name="T38" fmla="*/ 2447 w 2918"/>
                  <a:gd name="T39" fmla="*/ 1783 h 2922"/>
                  <a:gd name="T40" fmla="*/ 2495 w 2918"/>
                  <a:gd name="T41" fmla="*/ 1544 h 2922"/>
                  <a:gd name="T42" fmla="*/ 2487 w 2918"/>
                  <a:gd name="T43" fmla="*/ 1307 h 2922"/>
                  <a:gd name="T44" fmla="*/ 2429 w 2918"/>
                  <a:gd name="T45" fmla="*/ 1085 h 2922"/>
                  <a:gd name="T46" fmla="*/ 2323 w 2918"/>
                  <a:gd name="T47" fmla="*/ 883 h 2922"/>
                  <a:gd name="T48" fmla="*/ 2227 w 2918"/>
                  <a:gd name="T49" fmla="*/ 761 h 2922"/>
                  <a:gd name="T50" fmla="*/ 2069 w 2918"/>
                  <a:gd name="T51" fmla="*/ 619 h 2922"/>
                  <a:gd name="T52" fmla="*/ 1858 w 2918"/>
                  <a:gd name="T53" fmla="*/ 501 h 2922"/>
                  <a:gd name="T54" fmla="*/ 1624 w 2918"/>
                  <a:gd name="T55" fmla="*/ 435 h 2922"/>
                  <a:gd name="T56" fmla="*/ 1459 w 2918"/>
                  <a:gd name="T57" fmla="*/ 0 h 2922"/>
                  <a:gd name="T58" fmla="*/ 1750 w 2918"/>
                  <a:gd name="T59" fmla="*/ 30 h 2922"/>
                  <a:gd name="T60" fmla="*/ 2028 w 2918"/>
                  <a:gd name="T61" fmla="*/ 115 h 2922"/>
                  <a:gd name="T62" fmla="*/ 2256 w 2918"/>
                  <a:gd name="T63" fmla="*/ 238 h 2922"/>
                  <a:gd name="T64" fmla="*/ 2436 w 2918"/>
                  <a:gd name="T65" fmla="*/ 376 h 2922"/>
                  <a:gd name="T66" fmla="*/ 2620 w 2918"/>
                  <a:gd name="T67" fmla="*/ 574 h 2922"/>
                  <a:gd name="T68" fmla="*/ 2771 w 2918"/>
                  <a:gd name="T69" fmla="*/ 820 h 2922"/>
                  <a:gd name="T70" fmla="*/ 2839 w 2918"/>
                  <a:gd name="T71" fmla="*/ 984 h 2922"/>
                  <a:gd name="T72" fmla="*/ 2906 w 2918"/>
                  <a:gd name="T73" fmla="*/ 1267 h 2922"/>
                  <a:gd name="T74" fmla="*/ 2915 w 2918"/>
                  <a:gd name="T75" fmla="*/ 1559 h 2922"/>
                  <a:gd name="T76" fmla="*/ 2868 w 2918"/>
                  <a:gd name="T77" fmla="*/ 1846 h 2922"/>
                  <a:gd name="T78" fmla="*/ 2775 w 2918"/>
                  <a:gd name="T79" fmla="*/ 2095 h 2922"/>
                  <a:gd name="T80" fmla="*/ 2660 w 2918"/>
                  <a:gd name="T81" fmla="*/ 2293 h 2922"/>
                  <a:gd name="T82" fmla="*/ 2492 w 2918"/>
                  <a:gd name="T83" fmla="*/ 2494 h 2922"/>
                  <a:gd name="T84" fmla="*/ 2328 w 2918"/>
                  <a:gd name="T85" fmla="*/ 2636 h 2922"/>
                  <a:gd name="T86" fmla="*/ 2107 w 2918"/>
                  <a:gd name="T87" fmla="*/ 2771 h 2922"/>
                  <a:gd name="T88" fmla="*/ 1844 w 2918"/>
                  <a:gd name="T89" fmla="*/ 2870 h 2922"/>
                  <a:gd name="T90" fmla="*/ 1558 w 2918"/>
                  <a:gd name="T91" fmla="*/ 2919 h 2922"/>
                  <a:gd name="T92" fmla="*/ 1265 w 2918"/>
                  <a:gd name="T93" fmla="*/ 2909 h 2922"/>
                  <a:gd name="T94" fmla="*/ 983 w 2918"/>
                  <a:gd name="T95" fmla="*/ 2842 h 2922"/>
                  <a:gd name="T96" fmla="*/ 724 w 2918"/>
                  <a:gd name="T97" fmla="*/ 2723 h 2922"/>
                  <a:gd name="T98" fmla="*/ 497 w 2918"/>
                  <a:gd name="T99" fmla="*/ 2559 h 2922"/>
                  <a:gd name="T100" fmla="*/ 303 w 2918"/>
                  <a:gd name="T101" fmla="*/ 2353 h 2922"/>
                  <a:gd name="T102" fmla="*/ 154 w 2918"/>
                  <a:gd name="T103" fmla="*/ 2115 h 2922"/>
                  <a:gd name="T104" fmla="*/ 51 w 2918"/>
                  <a:gd name="T105" fmla="*/ 1846 h 2922"/>
                  <a:gd name="T106" fmla="*/ 3 w 2918"/>
                  <a:gd name="T107" fmla="*/ 1559 h 2922"/>
                  <a:gd name="T108" fmla="*/ 13 w 2918"/>
                  <a:gd name="T109" fmla="*/ 1267 h 2922"/>
                  <a:gd name="T110" fmla="*/ 80 w 2918"/>
                  <a:gd name="T111" fmla="*/ 984 h 2922"/>
                  <a:gd name="T112" fmla="*/ 192 w 2918"/>
                  <a:gd name="T113" fmla="*/ 735 h 2922"/>
                  <a:gd name="T114" fmla="*/ 361 w 2918"/>
                  <a:gd name="T115" fmla="*/ 499 h 2922"/>
                  <a:gd name="T116" fmla="*/ 542 w 2918"/>
                  <a:gd name="T117" fmla="*/ 325 h 2922"/>
                  <a:gd name="T118" fmla="*/ 738 w 2918"/>
                  <a:gd name="T119" fmla="*/ 191 h 2922"/>
                  <a:gd name="T120" fmla="*/ 982 w 2918"/>
                  <a:gd name="T121" fmla="*/ 81 h 2922"/>
                  <a:gd name="T122" fmla="*/ 1265 w 2918"/>
                  <a:gd name="T123" fmla="*/ 14 h 2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18" h="2922">
                    <a:moveTo>
                      <a:pt x="1460" y="422"/>
                    </a:moveTo>
                    <a:lnTo>
                      <a:pt x="1377" y="425"/>
                    </a:lnTo>
                    <a:lnTo>
                      <a:pt x="1296" y="435"/>
                    </a:lnTo>
                    <a:lnTo>
                      <a:pt x="1216" y="451"/>
                    </a:lnTo>
                    <a:lnTo>
                      <a:pt x="1138" y="473"/>
                    </a:lnTo>
                    <a:lnTo>
                      <a:pt x="1062" y="501"/>
                    </a:lnTo>
                    <a:lnTo>
                      <a:pt x="989" y="534"/>
                    </a:lnTo>
                    <a:lnTo>
                      <a:pt x="919" y="574"/>
                    </a:lnTo>
                    <a:lnTo>
                      <a:pt x="851" y="619"/>
                    </a:lnTo>
                    <a:lnTo>
                      <a:pt x="786" y="670"/>
                    </a:lnTo>
                    <a:lnTo>
                      <a:pt x="726" y="726"/>
                    </a:lnTo>
                    <a:lnTo>
                      <a:pt x="694" y="758"/>
                    </a:lnTo>
                    <a:lnTo>
                      <a:pt x="666" y="792"/>
                    </a:lnTo>
                    <a:lnTo>
                      <a:pt x="642" y="820"/>
                    </a:lnTo>
                    <a:lnTo>
                      <a:pt x="597" y="883"/>
                    </a:lnTo>
                    <a:lnTo>
                      <a:pt x="557" y="948"/>
                    </a:lnTo>
                    <a:lnTo>
                      <a:pt x="521" y="1015"/>
                    </a:lnTo>
                    <a:lnTo>
                      <a:pt x="491" y="1085"/>
                    </a:lnTo>
                    <a:lnTo>
                      <a:pt x="467" y="1157"/>
                    </a:lnTo>
                    <a:lnTo>
                      <a:pt x="447" y="1231"/>
                    </a:lnTo>
                    <a:lnTo>
                      <a:pt x="432" y="1307"/>
                    </a:lnTo>
                    <a:lnTo>
                      <a:pt x="424" y="1383"/>
                    </a:lnTo>
                    <a:lnTo>
                      <a:pt x="422" y="1461"/>
                    </a:lnTo>
                    <a:lnTo>
                      <a:pt x="426" y="1544"/>
                    </a:lnTo>
                    <a:lnTo>
                      <a:pt x="435" y="1626"/>
                    </a:lnTo>
                    <a:lnTo>
                      <a:pt x="451" y="1706"/>
                    </a:lnTo>
                    <a:lnTo>
                      <a:pt x="473" y="1783"/>
                    </a:lnTo>
                    <a:lnTo>
                      <a:pt x="500" y="1859"/>
                    </a:lnTo>
                    <a:lnTo>
                      <a:pt x="534" y="1933"/>
                    </a:lnTo>
                    <a:lnTo>
                      <a:pt x="574" y="2004"/>
                    </a:lnTo>
                    <a:lnTo>
                      <a:pt x="619" y="2071"/>
                    </a:lnTo>
                    <a:lnTo>
                      <a:pt x="670" y="2135"/>
                    </a:lnTo>
                    <a:lnTo>
                      <a:pt x="726" y="2196"/>
                    </a:lnTo>
                    <a:lnTo>
                      <a:pt x="781" y="2248"/>
                    </a:lnTo>
                    <a:lnTo>
                      <a:pt x="839" y="2295"/>
                    </a:lnTo>
                    <a:lnTo>
                      <a:pt x="900" y="2338"/>
                    </a:lnTo>
                    <a:lnTo>
                      <a:pt x="963" y="2374"/>
                    </a:lnTo>
                    <a:lnTo>
                      <a:pt x="1029" y="2408"/>
                    </a:lnTo>
                    <a:lnTo>
                      <a:pt x="1097" y="2435"/>
                    </a:lnTo>
                    <a:lnTo>
                      <a:pt x="1167" y="2460"/>
                    </a:lnTo>
                    <a:lnTo>
                      <a:pt x="1238" y="2477"/>
                    </a:lnTo>
                    <a:lnTo>
                      <a:pt x="1311" y="2491"/>
                    </a:lnTo>
                    <a:lnTo>
                      <a:pt x="1385" y="2499"/>
                    </a:lnTo>
                    <a:lnTo>
                      <a:pt x="1460" y="2501"/>
                    </a:lnTo>
                    <a:lnTo>
                      <a:pt x="1543" y="2498"/>
                    </a:lnTo>
                    <a:lnTo>
                      <a:pt x="1624" y="2488"/>
                    </a:lnTo>
                    <a:lnTo>
                      <a:pt x="1704" y="2472"/>
                    </a:lnTo>
                    <a:lnTo>
                      <a:pt x="1782" y="2450"/>
                    </a:lnTo>
                    <a:lnTo>
                      <a:pt x="1858" y="2423"/>
                    </a:lnTo>
                    <a:lnTo>
                      <a:pt x="1931" y="2388"/>
                    </a:lnTo>
                    <a:lnTo>
                      <a:pt x="2001" y="2349"/>
                    </a:lnTo>
                    <a:lnTo>
                      <a:pt x="2069" y="2303"/>
                    </a:lnTo>
                    <a:lnTo>
                      <a:pt x="2133" y="2253"/>
                    </a:lnTo>
                    <a:lnTo>
                      <a:pt x="2194" y="2196"/>
                    </a:lnTo>
                    <a:lnTo>
                      <a:pt x="2251" y="2135"/>
                    </a:lnTo>
                    <a:lnTo>
                      <a:pt x="2301" y="2071"/>
                    </a:lnTo>
                    <a:lnTo>
                      <a:pt x="2346" y="2004"/>
                    </a:lnTo>
                    <a:lnTo>
                      <a:pt x="2386" y="1933"/>
                    </a:lnTo>
                    <a:lnTo>
                      <a:pt x="2420" y="1859"/>
                    </a:lnTo>
                    <a:lnTo>
                      <a:pt x="2447" y="1783"/>
                    </a:lnTo>
                    <a:lnTo>
                      <a:pt x="2470" y="1706"/>
                    </a:lnTo>
                    <a:lnTo>
                      <a:pt x="2485" y="1626"/>
                    </a:lnTo>
                    <a:lnTo>
                      <a:pt x="2495" y="1544"/>
                    </a:lnTo>
                    <a:lnTo>
                      <a:pt x="2498" y="1461"/>
                    </a:lnTo>
                    <a:lnTo>
                      <a:pt x="2495" y="1384"/>
                    </a:lnTo>
                    <a:lnTo>
                      <a:pt x="2487" y="1307"/>
                    </a:lnTo>
                    <a:lnTo>
                      <a:pt x="2473" y="1231"/>
                    </a:lnTo>
                    <a:lnTo>
                      <a:pt x="2453" y="1157"/>
                    </a:lnTo>
                    <a:lnTo>
                      <a:pt x="2429" y="1085"/>
                    </a:lnTo>
                    <a:lnTo>
                      <a:pt x="2399" y="1016"/>
                    </a:lnTo>
                    <a:lnTo>
                      <a:pt x="2363" y="948"/>
                    </a:lnTo>
                    <a:lnTo>
                      <a:pt x="2323" y="883"/>
                    </a:lnTo>
                    <a:lnTo>
                      <a:pt x="2277" y="820"/>
                    </a:lnTo>
                    <a:lnTo>
                      <a:pt x="2258" y="796"/>
                    </a:lnTo>
                    <a:lnTo>
                      <a:pt x="2227" y="761"/>
                    </a:lnTo>
                    <a:lnTo>
                      <a:pt x="2194" y="726"/>
                    </a:lnTo>
                    <a:lnTo>
                      <a:pt x="2133" y="670"/>
                    </a:lnTo>
                    <a:lnTo>
                      <a:pt x="2069" y="619"/>
                    </a:lnTo>
                    <a:lnTo>
                      <a:pt x="2001" y="574"/>
                    </a:lnTo>
                    <a:lnTo>
                      <a:pt x="1931" y="534"/>
                    </a:lnTo>
                    <a:lnTo>
                      <a:pt x="1858" y="501"/>
                    </a:lnTo>
                    <a:lnTo>
                      <a:pt x="1782" y="473"/>
                    </a:lnTo>
                    <a:lnTo>
                      <a:pt x="1704" y="451"/>
                    </a:lnTo>
                    <a:lnTo>
                      <a:pt x="1624" y="435"/>
                    </a:lnTo>
                    <a:lnTo>
                      <a:pt x="1543" y="425"/>
                    </a:lnTo>
                    <a:lnTo>
                      <a:pt x="1460" y="422"/>
                    </a:lnTo>
                    <a:close/>
                    <a:moveTo>
                      <a:pt x="1459" y="0"/>
                    </a:moveTo>
                    <a:lnTo>
                      <a:pt x="1558" y="4"/>
                    </a:lnTo>
                    <a:lnTo>
                      <a:pt x="1654" y="14"/>
                    </a:lnTo>
                    <a:lnTo>
                      <a:pt x="1750" y="30"/>
                    </a:lnTo>
                    <a:lnTo>
                      <a:pt x="1844" y="52"/>
                    </a:lnTo>
                    <a:lnTo>
                      <a:pt x="1936" y="81"/>
                    </a:lnTo>
                    <a:lnTo>
                      <a:pt x="2028" y="115"/>
                    </a:lnTo>
                    <a:lnTo>
                      <a:pt x="2106" y="152"/>
                    </a:lnTo>
                    <a:lnTo>
                      <a:pt x="2183" y="192"/>
                    </a:lnTo>
                    <a:lnTo>
                      <a:pt x="2256" y="238"/>
                    </a:lnTo>
                    <a:lnTo>
                      <a:pt x="2318" y="281"/>
                    </a:lnTo>
                    <a:lnTo>
                      <a:pt x="2378" y="327"/>
                    </a:lnTo>
                    <a:lnTo>
                      <a:pt x="2436" y="376"/>
                    </a:lnTo>
                    <a:lnTo>
                      <a:pt x="2491" y="428"/>
                    </a:lnTo>
                    <a:lnTo>
                      <a:pt x="2558" y="499"/>
                    </a:lnTo>
                    <a:lnTo>
                      <a:pt x="2620" y="574"/>
                    </a:lnTo>
                    <a:lnTo>
                      <a:pt x="2675" y="654"/>
                    </a:lnTo>
                    <a:lnTo>
                      <a:pt x="2725" y="735"/>
                    </a:lnTo>
                    <a:lnTo>
                      <a:pt x="2771" y="820"/>
                    </a:lnTo>
                    <a:lnTo>
                      <a:pt x="2789" y="856"/>
                    </a:lnTo>
                    <a:lnTo>
                      <a:pt x="2804" y="893"/>
                    </a:lnTo>
                    <a:lnTo>
                      <a:pt x="2839" y="984"/>
                    </a:lnTo>
                    <a:lnTo>
                      <a:pt x="2868" y="1077"/>
                    </a:lnTo>
                    <a:lnTo>
                      <a:pt x="2890" y="1171"/>
                    </a:lnTo>
                    <a:lnTo>
                      <a:pt x="2906" y="1267"/>
                    </a:lnTo>
                    <a:lnTo>
                      <a:pt x="2915" y="1363"/>
                    </a:lnTo>
                    <a:lnTo>
                      <a:pt x="2918" y="1461"/>
                    </a:lnTo>
                    <a:lnTo>
                      <a:pt x="2915" y="1559"/>
                    </a:lnTo>
                    <a:lnTo>
                      <a:pt x="2906" y="1657"/>
                    </a:lnTo>
                    <a:lnTo>
                      <a:pt x="2890" y="1752"/>
                    </a:lnTo>
                    <a:lnTo>
                      <a:pt x="2868" y="1846"/>
                    </a:lnTo>
                    <a:lnTo>
                      <a:pt x="2839" y="1939"/>
                    </a:lnTo>
                    <a:lnTo>
                      <a:pt x="2804" y="2029"/>
                    </a:lnTo>
                    <a:lnTo>
                      <a:pt x="2775" y="2095"/>
                    </a:lnTo>
                    <a:lnTo>
                      <a:pt x="2743" y="2158"/>
                    </a:lnTo>
                    <a:lnTo>
                      <a:pt x="2707" y="2219"/>
                    </a:lnTo>
                    <a:lnTo>
                      <a:pt x="2660" y="2293"/>
                    </a:lnTo>
                    <a:lnTo>
                      <a:pt x="2608" y="2363"/>
                    </a:lnTo>
                    <a:lnTo>
                      <a:pt x="2552" y="2430"/>
                    </a:lnTo>
                    <a:lnTo>
                      <a:pt x="2492" y="2494"/>
                    </a:lnTo>
                    <a:lnTo>
                      <a:pt x="2460" y="2524"/>
                    </a:lnTo>
                    <a:lnTo>
                      <a:pt x="2395" y="2583"/>
                    </a:lnTo>
                    <a:lnTo>
                      <a:pt x="2328" y="2636"/>
                    </a:lnTo>
                    <a:lnTo>
                      <a:pt x="2256" y="2685"/>
                    </a:lnTo>
                    <a:lnTo>
                      <a:pt x="2183" y="2730"/>
                    </a:lnTo>
                    <a:lnTo>
                      <a:pt x="2107" y="2771"/>
                    </a:lnTo>
                    <a:lnTo>
                      <a:pt x="2028" y="2807"/>
                    </a:lnTo>
                    <a:lnTo>
                      <a:pt x="1937" y="2842"/>
                    </a:lnTo>
                    <a:lnTo>
                      <a:pt x="1844" y="2870"/>
                    </a:lnTo>
                    <a:lnTo>
                      <a:pt x="1750" y="2893"/>
                    </a:lnTo>
                    <a:lnTo>
                      <a:pt x="1654" y="2909"/>
                    </a:lnTo>
                    <a:lnTo>
                      <a:pt x="1558" y="2919"/>
                    </a:lnTo>
                    <a:lnTo>
                      <a:pt x="1460" y="2922"/>
                    </a:lnTo>
                    <a:lnTo>
                      <a:pt x="1362" y="2919"/>
                    </a:lnTo>
                    <a:lnTo>
                      <a:pt x="1265" y="2909"/>
                    </a:lnTo>
                    <a:lnTo>
                      <a:pt x="1169" y="2893"/>
                    </a:lnTo>
                    <a:lnTo>
                      <a:pt x="1075" y="2870"/>
                    </a:lnTo>
                    <a:lnTo>
                      <a:pt x="983" y="2842"/>
                    </a:lnTo>
                    <a:lnTo>
                      <a:pt x="892" y="2807"/>
                    </a:lnTo>
                    <a:lnTo>
                      <a:pt x="806" y="2768"/>
                    </a:lnTo>
                    <a:lnTo>
                      <a:pt x="724" y="2723"/>
                    </a:lnTo>
                    <a:lnTo>
                      <a:pt x="645" y="2674"/>
                    </a:lnTo>
                    <a:lnTo>
                      <a:pt x="569" y="2618"/>
                    </a:lnTo>
                    <a:lnTo>
                      <a:pt x="497" y="2559"/>
                    </a:lnTo>
                    <a:lnTo>
                      <a:pt x="428" y="2494"/>
                    </a:lnTo>
                    <a:lnTo>
                      <a:pt x="362" y="2425"/>
                    </a:lnTo>
                    <a:lnTo>
                      <a:pt x="303" y="2353"/>
                    </a:lnTo>
                    <a:lnTo>
                      <a:pt x="249" y="2277"/>
                    </a:lnTo>
                    <a:lnTo>
                      <a:pt x="198" y="2197"/>
                    </a:lnTo>
                    <a:lnTo>
                      <a:pt x="154" y="2115"/>
                    </a:lnTo>
                    <a:lnTo>
                      <a:pt x="114" y="2029"/>
                    </a:lnTo>
                    <a:lnTo>
                      <a:pt x="80" y="1939"/>
                    </a:lnTo>
                    <a:lnTo>
                      <a:pt x="51" y="1846"/>
                    </a:lnTo>
                    <a:lnTo>
                      <a:pt x="29" y="1752"/>
                    </a:lnTo>
                    <a:lnTo>
                      <a:pt x="13" y="1656"/>
                    </a:lnTo>
                    <a:lnTo>
                      <a:pt x="3" y="1559"/>
                    </a:lnTo>
                    <a:lnTo>
                      <a:pt x="0" y="1461"/>
                    </a:lnTo>
                    <a:lnTo>
                      <a:pt x="3" y="1363"/>
                    </a:lnTo>
                    <a:lnTo>
                      <a:pt x="13" y="1267"/>
                    </a:lnTo>
                    <a:lnTo>
                      <a:pt x="29" y="1170"/>
                    </a:lnTo>
                    <a:lnTo>
                      <a:pt x="51" y="1077"/>
                    </a:lnTo>
                    <a:lnTo>
                      <a:pt x="80" y="984"/>
                    </a:lnTo>
                    <a:lnTo>
                      <a:pt x="114" y="893"/>
                    </a:lnTo>
                    <a:lnTo>
                      <a:pt x="147" y="820"/>
                    </a:lnTo>
                    <a:lnTo>
                      <a:pt x="192" y="735"/>
                    </a:lnTo>
                    <a:lnTo>
                      <a:pt x="244" y="652"/>
                    </a:lnTo>
                    <a:lnTo>
                      <a:pt x="299" y="574"/>
                    </a:lnTo>
                    <a:lnTo>
                      <a:pt x="361" y="499"/>
                    </a:lnTo>
                    <a:lnTo>
                      <a:pt x="428" y="428"/>
                    </a:lnTo>
                    <a:lnTo>
                      <a:pt x="483" y="375"/>
                    </a:lnTo>
                    <a:lnTo>
                      <a:pt x="542" y="325"/>
                    </a:lnTo>
                    <a:lnTo>
                      <a:pt x="603" y="279"/>
                    </a:lnTo>
                    <a:lnTo>
                      <a:pt x="666" y="235"/>
                    </a:lnTo>
                    <a:lnTo>
                      <a:pt x="738" y="191"/>
                    </a:lnTo>
                    <a:lnTo>
                      <a:pt x="814" y="151"/>
                    </a:lnTo>
                    <a:lnTo>
                      <a:pt x="891" y="115"/>
                    </a:lnTo>
                    <a:lnTo>
                      <a:pt x="982" y="81"/>
                    </a:lnTo>
                    <a:lnTo>
                      <a:pt x="1075" y="52"/>
                    </a:lnTo>
                    <a:lnTo>
                      <a:pt x="1169" y="30"/>
                    </a:lnTo>
                    <a:lnTo>
                      <a:pt x="1265" y="14"/>
                    </a:lnTo>
                    <a:lnTo>
                      <a:pt x="1361" y="4"/>
                    </a:lnTo>
                    <a:lnTo>
                      <a:pt x="14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6" name="Group 65"/>
          <p:cNvGrpSpPr/>
          <p:nvPr/>
        </p:nvGrpSpPr>
        <p:grpSpPr>
          <a:xfrm>
            <a:off x="3372787" y="2758187"/>
            <a:ext cx="1394085" cy="1424065"/>
            <a:chOff x="3372787" y="2758187"/>
            <a:chExt cx="1394085" cy="1424065"/>
          </a:xfrm>
        </p:grpSpPr>
        <p:sp>
          <p:nvSpPr>
            <p:cNvPr id="14" name="Teardrop 13"/>
            <p:cNvSpPr/>
            <p:nvPr/>
          </p:nvSpPr>
          <p:spPr>
            <a:xfrm flipV="1">
              <a:off x="3372787" y="2758187"/>
              <a:ext cx="1394085" cy="1424065"/>
            </a:xfrm>
            <a:prstGeom prst="teardrop">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16"/>
            <p:cNvGrpSpPr>
              <a:grpSpLocks noChangeAspect="1"/>
            </p:cNvGrpSpPr>
            <p:nvPr/>
          </p:nvGrpSpPr>
          <p:grpSpPr bwMode="auto">
            <a:xfrm>
              <a:off x="3764370" y="3075668"/>
              <a:ext cx="610918" cy="789103"/>
              <a:chOff x="867" y="515"/>
              <a:chExt cx="480" cy="620"/>
            </a:xfrm>
            <a:solidFill>
              <a:schemeClr val="bg1"/>
            </a:solidFill>
          </p:grpSpPr>
          <p:sp>
            <p:nvSpPr>
              <p:cNvPr id="40" name="Freeform 18"/>
              <p:cNvSpPr>
                <a:spLocks noEditPoints="1"/>
              </p:cNvSpPr>
              <p:nvPr/>
            </p:nvSpPr>
            <p:spPr bwMode="auto">
              <a:xfrm>
                <a:off x="867" y="802"/>
                <a:ext cx="480" cy="333"/>
              </a:xfrm>
              <a:custGeom>
                <a:avLst/>
                <a:gdLst>
                  <a:gd name="T0" fmla="*/ 1405 w 2878"/>
                  <a:gd name="T1" fmla="*/ 173 h 1999"/>
                  <a:gd name="T2" fmla="*/ 1271 w 2878"/>
                  <a:gd name="T3" fmla="*/ 285 h 1999"/>
                  <a:gd name="T4" fmla="*/ 1300 w 2878"/>
                  <a:gd name="T5" fmla="*/ 1429 h 1999"/>
                  <a:gd name="T6" fmla="*/ 1398 w 2878"/>
                  <a:gd name="T7" fmla="*/ 1609 h 1999"/>
                  <a:gd name="T8" fmla="*/ 1440 w 2878"/>
                  <a:gd name="T9" fmla="*/ 1626 h 1999"/>
                  <a:gd name="T10" fmla="*/ 1481 w 2878"/>
                  <a:gd name="T11" fmla="*/ 1609 h 1999"/>
                  <a:gd name="T12" fmla="*/ 1578 w 2878"/>
                  <a:gd name="T13" fmla="*/ 1429 h 1999"/>
                  <a:gd name="T14" fmla="*/ 1607 w 2878"/>
                  <a:gd name="T15" fmla="*/ 285 h 1999"/>
                  <a:gd name="T16" fmla="*/ 1473 w 2878"/>
                  <a:gd name="T17" fmla="*/ 173 h 1999"/>
                  <a:gd name="T18" fmla="*/ 1281 w 2878"/>
                  <a:gd name="T19" fmla="*/ 0 h 1999"/>
                  <a:gd name="T20" fmla="*/ 1338 w 2878"/>
                  <a:gd name="T21" fmla="*/ 19 h 1999"/>
                  <a:gd name="T22" fmla="*/ 1389 w 2878"/>
                  <a:gd name="T23" fmla="*/ 77 h 1999"/>
                  <a:gd name="T24" fmla="*/ 1440 w 2878"/>
                  <a:gd name="T25" fmla="*/ 116 h 1999"/>
                  <a:gd name="T26" fmla="*/ 1490 w 2878"/>
                  <a:gd name="T27" fmla="*/ 77 h 1999"/>
                  <a:gd name="T28" fmla="*/ 1542 w 2878"/>
                  <a:gd name="T29" fmla="*/ 19 h 1999"/>
                  <a:gd name="T30" fmla="*/ 1599 w 2878"/>
                  <a:gd name="T31" fmla="*/ 0 h 1999"/>
                  <a:gd name="T32" fmla="*/ 1872 w 2878"/>
                  <a:gd name="T33" fmla="*/ 35 h 1999"/>
                  <a:gd name="T34" fmla="*/ 2114 w 2878"/>
                  <a:gd name="T35" fmla="*/ 100 h 1999"/>
                  <a:gd name="T36" fmla="*/ 2317 w 2878"/>
                  <a:gd name="T37" fmla="*/ 188 h 1999"/>
                  <a:gd name="T38" fmla="*/ 2479 w 2878"/>
                  <a:gd name="T39" fmla="*/ 298 h 1999"/>
                  <a:gd name="T40" fmla="*/ 2591 w 2878"/>
                  <a:gd name="T41" fmla="*/ 428 h 1999"/>
                  <a:gd name="T42" fmla="*/ 2606 w 2878"/>
                  <a:gd name="T43" fmla="*/ 456 h 1999"/>
                  <a:gd name="T44" fmla="*/ 2642 w 2878"/>
                  <a:gd name="T45" fmla="*/ 527 h 1999"/>
                  <a:gd name="T46" fmla="*/ 2692 w 2878"/>
                  <a:gd name="T47" fmla="*/ 636 h 1999"/>
                  <a:gd name="T48" fmla="*/ 2747 w 2878"/>
                  <a:gd name="T49" fmla="*/ 774 h 1999"/>
                  <a:gd name="T50" fmla="*/ 2800 w 2878"/>
                  <a:gd name="T51" fmla="*/ 936 h 1999"/>
                  <a:gd name="T52" fmla="*/ 2845 w 2878"/>
                  <a:gd name="T53" fmla="*/ 1114 h 1999"/>
                  <a:gd name="T54" fmla="*/ 2874 w 2878"/>
                  <a:gd name="T55" fmla="*/ 1303 h 1999"/>
                  <a:gd name="T56" fmla="*/ 2876 w 2878"/>
                  <a:gd name="T57" fmla="*/ 1495 h 1999"/>
                  <a:gd name="T58" fmla="*/ 2847 w 2878"/>
                  <a:gd name="T59" fmla="*/ 1684 h 1999"/>
                  <a:gd name="T60" fmla="*/ 2780 w 2878"/>
                  <a:gd name="T61" fmla="*/ 1860 h 1999"/>
                  <a:gd name="T62" fmla="*/ 2696 w 2878"/>
                  <a:gd name="T63" fmla="*/ 1983 h 1999"/>
                  <a:gd name="T64" fmla="*/ 2648 w 2878"/>
                  <a:gd name="T65" fmla="*/ 1999 h 1999"/>
                  <a:gd name="T66" fmla="*/ 198 w 2878"/>
                  <a:gd name="T67" fmla="*/ 1991 h 1999"/>
                  <a:gd name="T68" fmla="*/ 132 w 2878"/>
                  <a:gd name="T69" fmla="*/ 1915 h 1999"/>
                  <a:gd name="T70" fmla="*/ 48 w 2878"/>
                  <a:gd name="T71" fmla="*/ 1740 h 1999"/>
                  <a:gd name="T72" fmla="*/ 7 w 2878"/>
                  <a:gd name="T73" fmla="*/ 1551 h 1999"/>
                  <a:gd name="T74" fmla="*/ 0 w 2878"/>
                  <a:gd name="T75" fmla="*/ 1419 h 1999"/>
                  <a:gd name="T76" fmla="*/ 14 w 2878"/>
                  <a:gd name="T77" fmla="*/ 1228 h 1999"/>
                  <a:gd name="T78" fmla="*/ 49 w 2878"/>
                  <a:gd name="T79" fmla="*/ 1040 h 1999"/>
                  <a:gd name="T80" fmla="*/ 100 w 2878"/>
                  <a:gd name="T81" fmla="*/ 865 h 1999"/>
                  <a:gd name="T82" fmla="*/ 156 w 2878"/>
                  <a:gd name="T83" fmla="*/ 710 h 1999"/>
                  <a:gd name="T84" fmla="*/ 211 w 2878"/>
                  <a:gd name="T85" fmla="*/ 583 h 1999"/>
                  <a:gd name="T86" fmla="*/ 255 w 2878"/>
                  <a:gd name="T87" fmla="*/ 490 h 1999"/>
                  <a:gd name="T88" fmla="*/ 282 w 2878"/>
                  <a:gd name="T89" fmla="*/ 439 h 1999"/>
                  <a:gd name="T90" fmla="*/ 356 w 2878"/>
                  <a:gd name="T91" fmla="*/ 342 h 1999"/>
                  <a:gd name="T92" fmla="*/ 502 w 2878"/>
                  <a:gd name="T93" fmla="*/ 223 h 1999"/>
                  <a:gd name="T94" fmla="*/ 694 w 2878"/>
                  <a:gd name="T95" fmla="*/ 126 h 1999"/>
                  <a:gd name="T96" fmla="*/ 922 w 2878"/>
                  <a:gd name="T97" fmla="*/ 54 h 1999"/>
                  <a:gd name="T98" fmla="*/ 1187 w 2878"/>
                  <a:gd name="T99" fmla="*/ 8 h 1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78" h="1999">
                    <a:moveTo>
                      <a:pt x="1440" y="161"/>
                    </a:moveTo>
                    <a:lnTo>
                      <a:pt x="1421" y="165"/>
                    </a:lnTo>
                    <a:lnTo>
                      <a:pt x="1405" y="173"/>
                    </a:lnTo>
                    <a:lnTo>
                      <a:pt x="1292" y="255"/>
                    </a:lnTo>
                    <a:lnTo>
                      <a:pt x="1279" y="268"/>
                    </a:lnTo>
                    <a:lnTo>
                      <a:pt x="1271" y="285"/>
                    </a:lnTo>
                    <a:lnTo>
                      <a:pt x="1269" y="303"/>
                    </a:lnTo>
                    <a:lnTo>
                      <a:pt x="1299" y="1416"/>
                    </a:lnTo>
                    <a:lnTo>
                      <a:pt x="1300" y="1429"/>
                    </a:lnTo>
                    <a:lnTo>
                      <a:pt x="1306" y="1442"/>
                    </a:lnTo>
                    <a:lnTo>
                      <a:pt x="1388" y="1597"/>
                    </a:lnTo>
                    <a:lnTo>
                      <a:pt x="1398" y="1609"/>
                    </a:lnTo>
                    <a:lnTo>
                      <a:pt x="1410" y="1618"/>
                    </a:lnTo>
                    <a:lnTo>
                      <a:pt x="1424" y="1625"/>
                    </a:lnTo>
                    <a:lnTo>
                      <a:pt x="1440" y="1626"/>
                    </a:lnTo>
                    <a:lnTo>
                      <a:pt x="1455" y="1625"/>
                    </a:lnTo>
                    <a:lnTo>
                      <a:pt x="1468" y="1618"/>
                    </a:lnTo>
                    <a:lnTo>
                      <a:pt x="1481" y="1609"/>
                    </a:lnTo>
                    <a:lnTo>
                      <a:pt x="1490" y="1597"/>
                    </a:lnTo>
                    <a:lnTo>
                      <a:pt x="1574" y="1442"/>
                    </a:lnTo>
                    <a:lnTo>
                      <a:pt x="1578" y="1429"/>
                    </a:lnTo>
                    <a:lnTo>
                      <a:pt x="1580" y="1416"/>
                    </a:lnTo>
                    <a:lnTo>
                      <a:pt x="1609" y="303"/>
                    </a:lnTo>
                    <a:lnTo>
                      <a:pt x="1607" y="285"/>
                    </a:lnTo>
                    <a:lnTo>
                      <a:pt x="1599" y="268"/>
                    </a:lnTo>
                    <a:lnTo>
                      <a:pt x="1586" y="255"/>
                    </a:lnTo>
                    <a:lnTo>
                      <a:pt x="1473" y="173"/>
                    </a:lnTo>
                    <a:lnTo>
                      <a:pt x="1457" y="165"/>
                    </a:lnTo>
                    <a:lnTo>
                      <a:pt x="1440" y="161"/>
                    </a:lnTo>
                    <a:close/>
                    <a:moveTo>
                      <a:pt x="1281" y="0"/>
                    </a:moveTo>
                    <a:lnTo>
                      <a:pt x="1301" y="1"/>
                    </a:lnTo>
                    <a:lnTo>
                      <a:pt x="1321" y="8"/>
                    </a:lnTo>
                    <a:lnTo>
                      <a:pt x="1338" y="19"/>
                    </a:lnTo>
                    <a:lnTo>
                      <a:pt x="1354" y="37"/>
                    </a:lnTo>
                    <a:lnTo>
                      <a:pt x="1372" y="56"/>
                    </a:lnTo>
                    <a:lnTo>
                      <a:pt x="1389" y="77"/>
                    </a:lnTo>
                    <a:lnTo>
                      <a:pt x="1407" y="94"/>
                    </a:lnTo>
                    <a:lnTo>
                      <a:pt x="1423" y="108"/>
                    </a:lnTo>
                    <a:lnTo>
                      <a:pt x="1440" y="116"/>
                    </a:lnTo>
                    <a:lnTo>
                      <a:pt x="1457" y="108"/>
                    </a:lnTo>
                    <a:lnTo>
                      <a:pt x="1473" y="94"/>
                    </a:lnTo>
                    <a:lnTo>
                      <a:pt x="1490" y="77"/>
                    </a:lnTo>
                    <a:lnTo>
                      <a:pt x="1506" y="58"/>
                    </a:lnTo>
                    <a:lnTo>
                      <a:pt x="1524" y="37"/>
                    </a:lnTo>
                    <a:lnTo>
                      <a:pt x="1542" y="19"/>
                    </a:lnTo>
                    <a:lnTo>
                      <a:pt x="1559" y="8"/>
                    </a:lnTo>
                    <a:lnTo>
                      <a:pt x="1578" y="1"/>
                    </a:lnTo>
                    <a:lnTo>
                      <a:pt x="1599" y="0"/>
                    </a:lnTo>
                    <a:lnTo>
                      <a:pt x="1694" y="9"/>
                    </a:lnTo>
                    <a:lnTo>
                      <a:pt x="1784" y="21"/>
                    </a:lnTo>
                    <a:lnTo>
                      <a:pt x="1872" y="35"/>
                    </a:lnTo>
                    <a:lnTo>
                      <a:pt x="1957" y="54"/>
                    </a:lnTo>
                    <a:lnTo>
                      <a:pt x="2037" y="76"/>
                    </a:lnTo>
                    <a:lnTo>
                      <a:pt x="2114" y="100"/>
                    </a:lnTo>
                    <a:lnTo>
                      <a:pt x="2186" y="126"/>
                    </a:lnTo>
                    <a:lnTo>
                      <a:pt x="2255" y="156"/>
                    </a:lnTo>
                    <a:lnTo>
                      <a:pt x="2317" y="188"/>
                    </a:lnTo>
                    <a:lnTo>
                      <a:pt x="2377" y="222"/>
                    </a:lnTo>
                    <a:lnTo>
                      <a:pt x="2431" y="259"/>
                    </a:lnTo>
                    <a:lnTo>
                      <a:pt x="2479" y="298"/>
                    </a:lnTo>
                    <a:lnTo>
                      <a:pt x="2522" y="339"/>
                    </a:lnTo>
                    <a:lnTo>
                      <a:pt x="2560" y="383"/>
                    </a:lnTo>
                    <a:lnTo>
                      <a:pt x="2591" y="428"/>
                    </a:lnTo>
                    <a:lnTo>
                      <a:pt x="2593" y="432"/>
                    </a:lnTo>
                    <a:lnTo>
                      <a:pt x="2598" y="441"/>
                    </a:lnTo>
                    <a:lnTo>
                      <a:pt x="2606" y="456"/>
                    </a:lnTo>
                    <a:lnTo>
                      <a:pt x="2616" y="474"/>
                    </a:lnTo>
                    <a:lnTo>
                      <a:pt x="2629" y="498"/>
                    </a:lnTo>
                    <a:lnTo>
                      <a:pt x="2642" y="527"/>
                    </a:lnTo>
                    <a:lnTo>
                      <a:pt x="2657" y="559"/>
                    </a:lnTo>
                    <a:lnTo>
                      <a:pt x="2675" y="596"/>
                    </a:lnTo>
                    <a:lnTo>
                      <a:pt x="2692" y="636"/>
                    </a:lnTo>
                    <a:lnTo>
                      <a:pt x="2710" y="678"/>
                    </a:lnTo>
                    <a:lnTo>
                      <a:pt x="2728" y="725"/>
                    </a:lnTo>
                    <a:lnTo>
                      <a:pt x="2747" y="774"/>
                    </a:lnTo>
                    <a:lnTo>
                      <a:pt x="2766" y="826"/>
                    </a:lnTo>
                    <a:lnTo>
                      <a:pt x="2783" y="880"/>
                    </a:lnTo>
                    <a:lnTo>
                      <a:pt x="2800" y="936"/>
                    </a:lnTo>
                    <a:lnTo>
                      <a:pt x="2818" y="994"/>
                    </a:lnTo>
                    <a:lnTo>
                      <a:pt x="2832" y="1054"/>
                    </a:lnTo>
                    <a:lnTo>
                      <a:pt x="2845" y="1114"/>
                    </a:lnTo>
                    <a:lnTo>
                      <a:pt x="2856" y="1177"/>
                    </a:lnTo>
                    <a:lnTo>
                      <a:pt x="2867" y="1240"/>
                    </a:lnTo>
                    <a:lnTo>
                      <a:pt x="2874" y="1303"/>
                    </a:lnTo>
                    <a:lnTo>
                      <a:pt x="2877" y="1368"/>
                    </a:lnTo>
                    <a:lnTo>
                      <a:pt x="2878" y="1432"/>
                    </a:lnTo>
                    <a:lnTo>
                      <a:pt x="2876" y="1495"/>
                    </a:lnTo>
                    <a:lnTo>
                      <a:pt x="2871" y="1559"/>
                    </a:lnTo>
                    <a:lnTo>
                      <a:pt x="2861" y="1622"/>
                    </a:lnTo>
                    <a:lnTo>
                      <a:pt x="2847" y="1684"/>
                    </a:lnTo>
                    <a:lnTo>
                      <a:pt x="2830" y="1744"/>
                    </a:lnTo>
                    <a:lnTo>
                      <a:pt x="2807" y="1803"/>
                    </a:lnTo>
                    <a:lnTo>
                      <a:pt x="2780" y="1860"/>
                    </a:lnTo>
                    <a:lnTo>
                      <a:pt x="2747" y="1916"/>
                    </a:lnTo>
                    <a:lnTo>
                      <a:pt x="2709" y="1970"/>
                    </a:lnTo>
                    <a:lnTo>
                      <a:pt x="2696" y="1983"/>
                    </a:lnTo>
                    <a:lnTo>
                      <a:pt x="2681" y="1991"/>
                    </a:lnTo>
                    <a:lnTo>
                      <a:pt x="2665" y="1996"/>
                    </a:lnTo>
                    <a:lnTo>
                      <a:pt x="2648" y="1999"/>
                    </a:lnTo>
                    <a:lnTo>
                      <a:pt x="231" y="1999"/>
                    </a:lnTo>
                    <a:lnTo>
                      <a:pt x="214" y="1996"/>
                    </a:lnTo>
                    <a:lnTo>
                      <a:pt x="198" y="1991"/>
                    </a:lnTo>
                    <a:lnTo>
                      <a:pt x="183" y="1982"/>
                    </a:lnTo>
                    <a:lnTo>
                      <a:pt x="171" y="1970"/>
                    </a:lnTo>
                    <a:lnTo>
                      <a:pt x="132" y="1915"/>
                    </a:lnTo>
                    <a:lnTo>
                      <a:pt x="98" y="1859"/>
                    </a:lnTo>
                    <a:lnTo>
                      <a:pt x="71" y="1799"/>
                    </a:lnTo>
                    <a:lnTo>
                      <a:pt x="48" y="1740"/>
                    </a:lnTo>
                    <a:lnTo>
                      <a:pt x="30" y="1678"/>
                    </a:lnTo>
                    <a:lnTo>
                      <a:pt x="16" y="1615"/>
                    </a:lnTo>
                    <a:lnTo>
                      <a:pt x="7" y="1551"/>
                    </a:lnTo>
                    <a:lnTo>
                      <a:pt x="1" y="1487"/>
                    </a:lnTo>
                    <a:lnTo>
                      <a:pt x="0" y="1424"/>
                    </a:lnTo>
                    <a:lnTo>
                      <a:pt x="0" y="1419"/>
                    </a:lnTo>
                    <a:lnTo>
                      <a:pt x="1" y="1357"/>
                    </a:lnTo>
                    <a:lnTo>
                      <a:pt x="6" y="1292"/>
                    </a:lnTo>
                    <a:lnTo>
                      <a:pt x="14" y="1228"/>
                    </a:lnTo>
                    <a:lnTo>
                      <a:pt x="24" y="1164"/>
                    </a:lnTo>
                    <a:lnTo>
                      <a:pt x="35" y="1102"/>
                    </a:lnTo>
                    <a:lnTo>
                      <a:pt x="49" y="1040"/>
                    </a:lnTo>
                    <a:lnTo>
                      <a:pt x="65" y="979"/>
                    </a:lnTo>
                    <a:lnTo>
                      <a:pt x="81" y="921"/>
                    </a:lnTo>
                    <a:lnTo>
                      <a:pt x="100" y="865"/>
                    </a:lnTo>
                    <a:lnTo>
                      <a:pt x="118" y="811"/>
                    </a:lnTo>
                    <a:lnTo>
                      <a:pt x="137" y="759"/>
                    </a:lnTo>
                    <a:lnTo>
                      <a:pt x="156" y="710"/>
                    </a:lnTo>
                    <a:lnTo>
                      <a:pt x="174" y="664"/>
                    </a:lnTo>
                    <a:lnTo>
                      <a:pt x="192" y="622"/>
                    </a:lnTo>
                    <a:lnTo>
                      <a:pt x="211" y="583"/>
                    </a:lnTo>
                    <a:lnTo>
                      <a:pt x="227" y="549"/>
                    </a:lnTo>
                    <a:lnTo>
                      <a:pt x="241" y="518"/>
                    </a:lnTo>
                    <a:lnTo>
                      <a:pt x="255" y="490"/>
                    </a:lnTo>
                    <a:lnTo>
                      <a:pt x="267" y="468"/>
                    </a:lnTo>
                    <a:lnTo>
                      <a:pt x="276" y="451"/>
                    </a:lnTo>
                    <a:lnTo>
                      <a:pt x="282" y="439"/>
                    </a:lnTo>
                    <a:lnTo>
                      <a:pt x="286" y="433"/>
                    </a:lnTo>
                    <a:lnTo>
                      <a:pt x="318" y="386"/>
                    </a:lnTo>
                    <a:lnTo>
                      <a:pt x="356" y="342"/>
                    </a:lnTo>
                    <a:lnTo>
                      <a:pt x="399" y="300"/>
                    </a:lnTo>
                    <a:lnTo>
                      <a:pt x="447" y="261"/>
                    </a:lnTo>
                    <a:lnTo>
                      <a:pt x="502" y="223"/>
                    </a:lnTo>
                    <a:lnTo>
                      <a:pt x="561" y="189"/>
                    </a:lnTo>
                    <a:lnTo>
                      <a:pt x="625" y="156"/>
                    </a:lnTo>
                    <a:lnTo>
                      <a:pt x="694" y="126"/>
                    </a:lnTo>
                    <a:lnTo>
                      <a:pt x="766" y="100"/>
                    </a:lnTo>
                    <a:lnTo>
                      <a:pt x="842" y="76"/>
                    </a:lnTo>
                    <a:lnTo>
                      <a:pt x="922" y="54"/>
                    </a:lnTo>
                    <a:lnTo>
                      <a:pt x="1007" y="35"/>
                    </a:lnTo>
                    <a:lnTo>
                      <a:pt x="1095" y="21"/>
                    </a:lnTo>
                    <a:lnTo>
                      <a:pt x="1187" y="8"/>
                    </a:lnTo>
                    <a:lnTo>
                      <a:pt x="12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9"/>
              <p:cNvSpPr>
                <a:spLocks/>
              </p:cNvSpPr>
              <p:nvPr/>
            </p:nvSpPr>
            <p:spPr bwMode="auto">
              <a:xfrm>
                <a:off x="969" y="515"/>
                <a:ext cx="271" cy="271"/>
              </a:xfrm>
              <a:custGeom>
                <a:avLst/>
                <a:gdLst>
                  <a:gd name="T0" fmla="*/ 811 w 1621"/>
                  <a:gd name="T1" fmla="*/ 0 h 1623"/>
                  <a:gd name="T2" fmla="*/ 956 w 1621"/>
                  <a:gd name="T3" fmla="*/ 13 h 1623"/>
                  <a:gd name="T4" fmla="*/ 1094 w 1621"/>
                  <a:gd name="T5" fmla="*/ 51 h 1623"/>
                  <a:gd name="T6" fmla="*/ 1220 w 1621"/>
                  <a:gd name="T7" fmla="*/ 111 h 1623"/>
                  <a:gd name="T8" fmla="*/ 1333 w 1621"/>
                  <a:gd name="T9" fmla="*/ 191 h 1623"/>
                  <a:gd name="T10" fmla="*/ 1431 w 1621"/>
                  <a:gd name="T11" fmla="*/ 289 h 1623"/>
                  <a:gd name="T12" fmla="*/ 1511 w 1621"/>
                  <a:gd name="T13" fmla="*/ 403 h 1623"/>
                  <a:gd name="T14" fmla="*/ 1571 w 1621"/>
                  <a:gd name="T15" fmla="*/ 529 h 1623"/>
                  <a:gd name="T16" fmla="*/ 1609 w 1621"/>
                  <a:gd name="T17" fmla="*/ 666 h 1623"/>
                  <a:gd name="T18" fmla="*/ 1621 w 1621"/>
                  <a:gd name="T19" fmla="*/ 812 h 1623"/>
                  <a:gd name="T20" fmla="*/ 1609 w 1621"/>
                  <a:gd name="T21" fmla="*/ 957 h 1623"/>
                  <a:gd name="T22" fmla="*/ 1571 w 1621"/>
                  <a:gd name="T23" fmla="*/ 1095 h 1623"/>
                  <a:gd name="T24" fmla="*/ 1511 w 1621"/>
                  <a:gd name="T25" fmla="*/ 1221 h 1623"/>
                  <a:gd name="T26" fmla="*/ 1431 w 1621"/>
                  <a:gd name="T27" fmla="*/ 1334 h 1623"/>
                  <a:gd name="T28" fmla="*/ 1333 w 1621"/>
                  <a:gd name="T29" fmla="*/ 1431 h 1623"/>
                  <a:gd name="T30" fmla="*/ 1220 w 1621"/>
                  <a:gd name="T31" fmla="*/ 1512 h 1623"/>
                  <a:gd name="T32" fmla="*/ 1094 w 1621"/>
                  <a:gd name="T33" fmla="*/ 1572 h 1623"/>
                  <a:gd name="T34" fmla="*/ 956 w 1621"/>
                  <a:gd name="T35" fmla="*/ 1610 h 1623"/>
                  <a:gd name="T36" fmla="*/ 811 w 1621"/>
                  <a:gd name="T37" fmla="*/ 1623 h 1623"/>
                  <a:gd name="T38" fmla="*/ 666 w 1621"/>
                  <a:gd name="T39" fmla="*/ 1610 h 1623"/>
                  <a:gd name="T40" fmla="*/ 528 w 1621"/>
                  <a:gd name="T41" fmla="*/ 1572 h 1623"/>
                  <a:gd name="T42" fmla="*/ 402 w 1621"/>
                  <a:gd name="T43" fmla="*/ 1512 h 1623"/>
                  <a:gd name="T44" fmla="*/ 289 w 1621"/>
                  <a:gd name="T45" fmla="*/ 1431 h 1623"/>
                  <a:gd name="T46" fmla="*/ 191 w 1621"/>
                  <a:gd name="T47" fmla="*/ 1334 h 1623"/>
                  <a:gd name="T48" fmla="*/ 111 w 1621"/>
                  <a:gd name="T49" fmla="*/ 1221 h 1623"/>
                  <a:gd name="T50" fmla="*/ 51 w 1621"/>
                  <a:gd name="T51" fmla="*/ 1095 h 1623"/>
                  <a:gd name="T52" fmla="*/ 13 w 1621"/>
                  <a:gd name="T53" fmla="*/ 957 h 1623"/>
                  <a:gd name="T54" fmla="*/ 0 w 1621"/>
                  <a:gd name="T55" fmla="*/ 812 h 1623"/>
                  <a:gd name="T56" fmla="*/ 13 w 1621"/>
                  <a:gd name="T57" fmla="*/ 666 h 1623"/>
                  <a:gd name="T58" fmla="*/ 51 w 1621"/>
                  <a:gd name="T59" fmla="*/ 529 h 1623"/>
                  <a:gd name="T60" fmla="*/ 111 w 1621"/>
                  <a:gd name="T61" fmla="*/ 403 h 1623"/>
                  <a:gd name="T62" fmla="*/ 191 w 1621"/>
                  <a:gd name="T63" fmla="*/ 289 h 1623"/>
                  <a:gd name="T64" fmla="*/ 289 w 1621"/>
                  <a:gd name="T65" fmla="*/ 191 h 1623"/>
                  <a:gd name="T66" fmla="*/ 402 w 1621"/>
                  <a:gd name="T67" fmla="*/ 111 h 1623"/>
                  <a:gd name="T68" fmla="*/ 528 w 1621"/>
                  <a:gd name="T69" fmla="*/ 51 h 1623"/>
                  <a:gd name="T70" fmla="*/ 666 w 1621"/>
                  <a:gd name="T71" fmla="*/ 13 h 1623"/>
                  <a:gd name="T72" fmla="*/ 811 w 1621"/>
                  <a:gd name="T73" fmla="*/ 0 h 1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21" h="1623">
                    <a:moveTo>
                      <a:pt x="811" y="0"/>
                    </a:moveTo>
                    <a:lnTo>
                      <a:pt x="811" y="0"/>
                    </a:lnTo>
                    <a:lnTo>
                      <a:pt x="884" y="3"/>
                    </a:lnTo>
                    <a:lnTo>
                      <a:pt x="956" y="13"/>
                    </a:lnTo>
                    <a:lnTo>
                      <a:pt x="1026" y="29"/>
                    </a:lnTo>
                    <a:lnTo>
                      <a:pt x="1094" y="51"/>
                    </a:lnTo>
                    <a:lnTo>
                      <a:pt x="1158" y="79"/>
                    </a:lnTo>
                    <a:lnTo>
                      <a:pt x="1220" y="111"/>
                    </a:lnTo>
                    <a:lnTo>
                      <a:pt x="1278" y="149"/>
                    </a:lnTo>
                    <a:lnTo>
                      <a:pt x="1333" y="191"/>
                    </a:lnTo>
                    <a:lnTo>
                      <a:pt x="1384" y="238"/>
                    </a:lnTo>
                    <a:lnTo>
                      <a:pt x="1431" y="289"/>
                    </a:lnTo>
                    <a:lnTo>
                      <a:pt x="1474" y="344"/>
                    </a:lnTo>
                    <a:lnTo>
                      <a:pt x="1511" y="403"/>
                    </a:lnTo>
                    <a:lnTo>
                      <a:pt x="1543" y="465"/>
                    </a:lnTo>
                    <a:lnTo>
                      <a:pt x="1571" y="529"/>
                    </a:lnTo>
                    <a:lnTo>
                      <a:pt x="1593" y="596"/>
                    </a:lnTo>
                    <a:lnTo>
                      <a:pt x="1609" y="666"/>
                    </a:lnTo>
                    <a:lnTo>
                      <a:pt x="1619" y="737"/>
                    </a:lnTo>
                    <a:lnTo>
                      <a:pt x="1621" y="812"/>
                    </a:lnTo>
                    <a:lnTo>
                      <a:pt x="1619" y="885"/>
                    </a:lnTo>
                    <a:lnTo>
                      <a:pt x="1609" y="957"/>
                    </a:lnTo>
                    <a:lnTo>
                      <a:pt x="1593" y="1027"/>
                    </a:lnTo>
                    <a:lnTo>
                      <a:pt x="1571" y="1095"/>
                    </a:lnTo>
                    <a:lnTo>
                      <a:pt x="1543" y="1159"/>
                    </a:lnTo>
                    <a:lnTo>
                      <a:pt x="1511" y="1221"/>
                    </a:lnTo>
                    <a:lnTo>
                      <a:pt x="1474" y="1279"/>
                    </a:lnTo>
                    <a:lnTo>
                      <a:pt x="1431" y="1334"/>
                    </a:lnTo>
                    <a:lnTo>
                      <a:pt x="1384" y="1386"/>
                    </a:lnTo>
                    <a:lnTo>
                      <a:pt x="1333" y="1431"/>
                    </a:lnTo>
                    <a:lnTo>
                      <a:pt x="1278" y="1475"/>
                    </a:lnTo>
                    <a:lnTo>
                      <a:pt x="1220" y="1512"/>
                    </a:lnTo>
                    <a:lnTo>
                      <a:pt x="1158" y="1545"/>
                    </a:lnTo>
                    <a:lnTo>
                      <a:pt x="1094" y="1572"/>
                    </a:lnTo>
                    <a:lnTo>
                      <a:pt x="1026" y="1594"/>
                    </a:lnTo>
                    <a:lnTo>
                      <a:pt x="956" y="1610"/>
                    </a:lnTo>
                    <a:lnTo>
                      <a:pt x="884" y="1619"/>
                    </a:lnTo>
                    <a:lnTo>
                      <a:pt x="811" y="1623"/>
                    </a:lnTo>
                    <a:lnTo>
                      <a:pt x="738" y="1619"/>
                    </a:lnTo>
                    <a:lnTo>
                      <a:pt x="666" y="1610"/>
                    </a:lnTo>
                    <a:lnTo>
                      <a:pt x="596" y="1594"/>
                    </a:lnTo>
                    <a:lnTo>
                      <a:pt x="528" y="1572"/>
                    </a:lnTo>
                    <a:lnTo>
                      <a:pt x="464" y="1545"/>
                    </a:lnTo>
                    <a:lnTo>
                      <a:pt x="402" y="1512"/>
                    </a:lnTo>
                    <a:lnTo>
                      <a:pt x="344" y="1475"/>
                    </a:lnTo>
                    <a:lnTo>
                      <a:pt x="289" y="1431"/>
                    </a:lnTo>
                    <a:lnTo>
                      <a:pt x="238" y="1386"/>
                    </a:lnTo>
                    <a:lnTo>
                      <a:pt x="191" y="1334"/>
                    </a:lnTo>
                    <a:lnTo>
                      <a:pt x="148" y="1279"/>
                    </a:lnTo>
                    <a:lnTo>
                      <a:pt x="111" y="1221"/>
                    </a:lnTo>
                    <a:lnTo>
                      <a:pt x="79" y="1159"/>
                    </a:lnTo>
                    <a:lnTo>
                      <a:pt x="51" y="1095"/>
                    </a:lnTo>
                    <a:lnTo>
                      <a:pt x="29" y="1027"/>
                    </a:lnTo>
                    <a:lnTo>
                      <a:pt x="13" y="957"/>
                    </a:lnTo>
                    <a:lnTo>
                      <a:pt x="3" y="885"/>
                    </a:lnTo>
                    <a:lnTo>
                      <a:pt x="0" y="812"/>
                    </a:lnTo>
                    <a:lnTo>
                      <a:pt x="3" y="737"/>
                    </a:lnTo>
                    <a:lnTo>
                      <a:pt x="13" y="666"/>
                    </a:lnTo>
                    <a:lnTo>
                      <a:pt x="29" y="596"/>
                    </a:lnTo>
                    <a:lnTo>
                      <a:pt x="51" y="529"/>
                    </a:lnTo>
                    <a:lnTo>
                      <a:pt x="79" y="465"/>
                    </a:lnTo>
                    <a:lnTo>
                      <a:pt x="111" y="403"/>
                    </a:lnTo>
                    <a:lnTo>
                      <a:pt x="148" y="344"/>
                    </a:lnTo>
                    <a:lnTo>
                      <a:pt x="191" y="289"/>
                    </a:lnTo>
                    <a:lnTo>
                      <a:pt x="238" y="238"/>
                    </a:lnTo>
                    <a:lnTo>
                      <a:pt x="289" y="191"/>
                    </a:lnTo>
                    <a:lnTo>
                      <a:pt x="344" y="149"/>
                    </a:lnTo>
                    <a:lnTo>
                      <a:pt x="402" y="111"/>
                    </a:lnTo>
                    <a:lnTo>
                      <a:pt x="464" y="79"/>
                    </a:lnTo>
                    <a:lnTo>
                      <a:pt x="528" y="51"/>
                    </a:lnTo>
                    <a:lnTo>
                      <a:pt x="596" y="29"/>
                    </a:lnTo>
                    <a:lnTo>
                      <a:pt x="666" y="13"/>
                    </a:lnTo>
                    <a:lnTo>
                      <a:pt x="738" y="3"/>
                    </a:lnTo>
                    <a:lnTo>
                      <a:pt x="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5" name="Group 64"/>
          <p:cNvGrpSpPr/>
          <p:nvPr/>
        </p:nvGrpSpPr>
        <p:grpSpPr>
          <a:xfrm>
            <a:off x="5441430" y="2758187"/>
            <a:ext cx="1394085" cy="1424065"/>
            <a:chOff x="5441430" y="2758187"/>
            <a:chExt cx="1394085" cy="1424065"/>
          </a:xfrm>
        </p:grpSpPr>
        <p:sp>
          <p:nvSpPr>
            <p:cNvPr id="15" name="Teardrop 14"/>
            <p:cNvSpPr/>
            <p:nvPr/>
          </p:nvSpPr>
          <p:spPr>
            <a:xfrm flipV="1">
              <a:off x="5441430" y="2758187"/>
              <a:ext cx="1394085" cy="1424065"/>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24"/>
            <p:cNvSpPr>
              <a:spLocks noEditPoints="1"/>
            </p:cNvSpPr>
            <p:nvPr/>
          </p:nvSpPr>
          <p:spPr bwMode="auto">
            <a:xfrm>
              <a:off x="5798598" y="3136020"/>
              <a:ext cx="679749" cy="668398"/>
            </a:xfrm>
            <a:custGeom>
              <a:avLst/>
              <a:gdLst>
                <a:gd name="T0" fmla="*/ 2691 w 3547"/>
                <a:gd name="T1" fmla="*/ 2646 h 3530"/>
                <a:gd name="T2" fmla="*/ 2579 w 3547"/>
                <a:gd name="T3" fmla="*/ 2887 h 3530"/>
                <a:gd name="T4" fmla="*/ 2691 w 3547"/>
                <a:gd name="T5" fmla="*/ 3129 h 3530"/>
                <a:gd name="T6" fmla="*/ 2950 w 3547"/>
                <a:gd name="T7" fmla="*/ 3205 h 3530"/>
                <a:gd name="T8" fmla="*/ 3173 w 3547"/>
                <a:gd name="T9" fmla="*/ 3062 h 3530"/>
                <a:gd name="T10" fmla="*/ 3212 w 3547"/>
                <a:gd name="T11" fmla="*/ 2795 h 3530"/>
                <a:gd name="T12" fmla="*/ 3038 w 3547"/>
                <a:gd name="T13" fmla="*/ 2597 h 3530"/>
                <a:gd name="T14" fmla="*/ 552 w 3547"/>
                <a:gd name="T15" fmla="*/ 2580 h 3530"/>
                <a:gd name="T16" fmla="*/ 352 w 3547"/>
                <a:gd name="T17" fmla="*/ 2752 h 3530"/>
                <a:gd name="T18" fmla="*/ 352 w 3547"/>
                <a:gd name="T19" fmla="*/ 3023 h 3530"/>
                <a:gd name="T20" fmla="*/ 552 w 3547"/>
                <a:gd name="T21" fmla="*/ 3195 h 3530"/>
                <a:gd name="T22" fmla="*/ 820 w 3547"/>
                <a:gd name="T23" fmla="*/ 3156 h 3530"/>
                <a:gd name="T24" fmla="*/ 964 w 3547"/>
                <a:gd name="T25" fmla="*/ 2935 h 3530"/>
                <a:gd name="T26" fmla="*/ 888 w 3547"/>
                <a:gd name="T27" fmla="*/ 2677 h 3530"/>
                <a:gd name="T28" fmla="*/ 645 w 3547"/>
                <a:gd name="T29" fmla="*/ 2567 h 3530"/>
                <a:gd name="T30" fmla="*/ 1775 w 3547"/>
                <a:gd name="T31" fmla="*/ 800 h 3530"/>
                <a:gd name="T32" fmla="*/ 1282 w 3547"/>
                <a:gd name="T33" fmla="*/ 1073 h 3530"/>
                <a:gd name="T34" fmla="*/ 922 w 3547"/>
                <a:gd name="T35" fmla="*/ 1503 h 3530"/>
                <a:gd name="T36" fmla="*/ 950 w 3547"/>
                <a:gd name="T37" fmla="*/ 1887 h 3530"/>
                <a:gd name="T38" fmla="*/ 990 w 3547"/>
                <a:gd name="T39" fmla="*/ 1989 h 3530"/>
                <a:gd name="T40" fmla="*/ 724 w 3547"/>
                <a:gd name="T41" fmla="*/ 2250 h 3530"/>
                <a:gd name="T42" fmla="*/ 1008 w 3547"/>
                <a:gd name="T43" fmla="*/ 2357 h 3530"/>
                <a:gd name="T44" fmla="*/ 1235 w 3547"/>
                <a:gd name="T45" fmla="*/ 2630 h 3530"/>
                <a:gd name="T46" fmla="*/ 1857 w 3547"/>
                <a:gd name="T47" fmla="*/ 2625 h 3530"/>
                <a:gd name="T48" fmla="*/ 1963 w 3547"/>
                <a:gd name="T49" fmla="*/ 2571 h 3530"/>
                <a:gd name="T50" fmla="*/ 2353 w 3547"/>
                <a:gd name="T51" fmla="*/ 2552 h 3530"/>
                <a:gd name="T52" fmla="*/ 2634 w 3547"/>
                <a:gd name="T53" fmla="*/ 2304 h 3530"/>
                <a:gd name="T54" fmla="*/ 2642 w 3547"/>
                <a:gd name="T55" fmla="*/ 1682 h 3530"/>
                <a:gd name="T56" fmla="*/ 2579 w 3547"/>
                <a:gd name="T57" fmla="*/ 1605 h 3530"/>
                <a:gd name="T58" fmla="*/ 2386 w 3547"/>
                <a:gd name="T59" fmla="*/ 1280 h 3530"/>
                <a:gd name="T60" fmla="*/ 2261 w 3547"/>
                <a:gd name="T61" fmla="*/ 1155 h 3530"/>
                <a:gd name="T62" fmla="*/ 3225 w 3547"/>
                <a:gd name="T63" fmla="*/ 320 h 3530"/>
                <a:gd name="T64" fmla="*/ 3476 w 3547"/>
                <a:gd name="T65" fmla="*/ 27 h 3530"/>
                <a:gd name="T66" fmla="*/ 3547 w 3547"/>
                <a:gd name="T67" fmla="*/ 1122 h 3530"/>
                <a:gd name="T68" fmla="*/ 3449 w 3547"/>
                <a:gd name="T69" fmla="*/ 1270 h 3530"/>
                <a:gd name="T70" fmla="*/ 3223 w 3547"/>
                <a:gd name="T71" fmla="*/ 1588 h 3530"/>
                <a:gd name="T72" fmla="*/ 3178 w 3547"/>
                <a:gd name="T73" fmla="*/ 1676 h 3530"/>
                <a:gd name="T74" fmla="*/ 3106 w 3547"/>
                <a:gd name="T75" fmla="*/ 2280 h 3530"/>
                <a:gd name="T76" fmla="*/ 3403 w 3547"/>
                <a:gd name="T77" fmla="*/ 2485 h 3530"/>
                <a:gd name="T78" fmla="*/ 3544 w 3547"/>
                <a:gd name="T79" fmla="*/ 2823 h 3530"/>
                <a:gd name="T80" fmla="*/ 3469 w 3547"/>
                <a:gd name="T81" fmla="*/ 3194 h 3530"/>
                <a:gd name="T82" fmla="*/ 3209 w 3547"/>
                <a:gd name="T83" fmla="*/ 3452 h 3530"/>
                <a:gd name="T84" fmla="*/ 2838 w 3547"/>
                <a:gd name="T85" fmla="*/ 3526 h 3530"/>
                <a:gd name="T86" fmla="*/ 2503 w 3547"/>
                <a:gd name="T87" fmla="*/ 3391 h 3530"/>
                <a:gd name="T88" fmla="*/ 2295 w 3547"/>
                <a:gd name="T89" fmla="*/ 3102 h 3530"/>
                <a:gd name="T90" fmla="*/ 1921 w 3547"/>
                <a:gd name="T91" fmla="*/ 3207 h 3530"/>
                <a:gd name="T92" fmla="*/ 1855 w 3547"/>
                <a:gd name="T93" fmla="*/ 2967 h 3530"/>
                <a:gd name="T94" fmla="*/ 1174 w 3547"/>
                <a:gd name="T95" fmla="*/ 3254 h 3530"/>
                <a:gd name="T96" fmla="*/ 892 w 3547"/>
                <a:gd name="T97" fmla="*/ 3480 h 3530"/>
                <a:gd name="T98" fmla="*/ 515 w 3547"/>
                <a:gd name="T99" fmla="*/ 3516 h 3530"/>
                <a:gd name="T100" fmla="*/ 189 w 3547"/>
                <a:gd name="T101" fmla="*/ 3341 h 3530"/>
                <a:gd name="T102" fmla="*/ 13 w 3547"/>
                <a:gd name="T103" fmla="*/ 3017 h 3530"/>
                <a:gd name="T104" fmla="*/ 53 w 3547"/>
                <a:gd name="T105" fmla="*/ 2631 h 3530"/>
                <a:gd name="T106" fmla="*/ 300 w 3547"/>
                <a:gd name="T107" fmla="*/ 2346 h 3530"/>
                <a:gd name="T108" fmla="*/ 359 w 3547"/>
                <a:gd name="T109" fmla="*/ 1890 h 3530"/>
                <a:gd name="T110" fmla="*/ 417 w 3547"/>
                <a:gd name="T111" fmla="*/ 1798 h 3530"/>
                <a:gd name="T112" fmla="*/ 722 w 3547"/>
                <a:gd name="T113" fmla="*/ 1540 h 3530"/>
                <a:gd name="T114" fmla="*/ 1064 w 3547"/>
                <a:gd name="T115" fmla="*/ 1053 h 3530"/>
                <a:gd name="T116" fmla="*/ 1555 w 3547"/>
                <a:gd name="T117" fmla="*/ 713 h 3530"/>
                <a:gd name="T118" fmla="*/ 2150 w 3547"/>
                <a:gd name="T119" fmla="*/ 564 h 3530"/>
                <a:gd name="T120" fmla="*/ 2304 w 3547"/>
                <a:gd name="T121" fmla="*/ 46 h 3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47" h="3530">
                  <a:moveTo>
                    <a:pt x="2903" y="2567"/>
                  </a:moveTo>
                  <a:lnTo>
                    <a:pt x="2855" y="2570"/>
                  </a:lnTo>
                  <a:lnTo>
                    <a:pt x="2809" y="2580"/>
                  </a:lnTo>
                  <a:lnTo>
                    <a:pt x="2767" y="2597"/>
                  </a:lnTo>
                  <a:lnTo>
                    <a:pt x="2727" y="2618"/>
                  </a:lnTo>
                  <a:lnTo>
                    <a:pt x="2691" y="2646"/>
                  </a:lnTo>
                  <a:lnTo>
                    <a:pt x="2659" y="2677"/>
                  </a:lnTo>
                  <a:lnTo>
                    <a:pt x="2632" y="2713"/>
                  </a:lnTo>
                  <a:lnTo>
                    <a:pt x="2610" y="2752"/>
                  </a:lnTo>
                  <a:lnTo>
                    <a:pt x="2594" y="2795"/>
                  </a:lnTo>
                  <a:lnTo>
                    <a:pt x="2584" y="2840"/>
                  </a:lnTo>
                  <a:lnTo>
                    <a:pt x="2579" y="2887"/>
                  </a:lnTo>
                  <a:lnTo>
                    <a:pt x="2584" y="2935"/>
                  </a:lnTo>
                  <a:lnTo>
                    <a:pt x="2594" y="2980"/>
                  </a:lnTo>
                  <a:lnTo>
                    <a:pt x="2610" y="3023"/>
                  </a:lnTo>
                  <a:lnTo>
                    <a:pt x="2632" y="3062"/>
                  </a:lnTo>
                  <a:lnTo>
                    <a:pt x="2659" y="3098"/>
                  </a:lnTo>
                  <a:lnTo>
                    <a:pt x="2691" y="3129"/>
                  </a:lnTo>
                  <a:lnTo>
                    <a:pt x="2727" y="3156"/>
                  </a:lnTo>
                  <a:lnTo>
                    <a:pt x="2767" y="3178"/>
                  </a:lnTo>
                  <a:lnTo>
                    <a:pt x="2809" y="3195"/>
                  </a:lnTo>
                  <a:lnTo>
                    <a:pt x="2855" y="3205"/>
                  </a:lnTo>
                  <a:lnTo>
                    <a:pt x="2903" y="3208"/>
                  </a:lnTo>
                  <a:lnTo>
                    <a:pt x="2950" y="3205"/>
                  </a:lnTo>
                  <a:lnTo>
                    <a:pt x="2995" y="3195"/>
                  </a:lnTo>
                  <a:lnTo>
                    <a:pt x="3038" y="3178"/>
                  </a:lnTo>
                  <a:lnTo>
                    <a:pt x="3078" y="3156"/>
                  </a:lnTo>
                  <a:lnTo>
                    <a:pt x="3113" y="3129"/>
                  </a:lnTo>
                  <a:lnTo>
                    <a:pt x="3146" y="3098"/>
                  </a:lnTo>
                  <a:lnTo>
                    <a:pt x="3173" y="3062"/>
                  </a:lnTo>
                  <a:lnTo>
                    <a:pt x="3195" y="3023"/>
                  </a:lnTo>
                  <a:lnTo>
                    <a:pt x="3212" y="2980"/>
                  </a:lnTo>
                  <a:lnTo>
                    <a:pt x="3222" y="2935"/>
                  </a:lnTo>
                  <a:lnTo>
                    <a:pt x="3225" y="2887"/>
                  </a:lnTo>
                  <a:lnTo>
                    <a:pt x="3222" y="2840"/>
                  </a:lnTo>
                  <a:lnTo>
                    <a:pt x="3212" y="2795"/>
                  </a:lnTo>
                  <a:lnTo>
                    <a:pt x="3195" y="2752"/>
                  </a:lnTo>
                  <a:lnTo>
                    <a:pt x="3173" y="2713"/>
                  </a:lnTo>
                  <a:lnTo>
                    <a:pt x="3146" y="2677"/>
                  </a:lnTo>
                  <a:lnTo>
                    <a:pt x="3113" y="2646"/>
                  </a:lnTo>
                  <a:lnTo>
                    <a:pt x="3078" y="2618"/>
                  </a:lnTo>
                  <a:lnTo>
                    <a:pt x="3038" y="2597"/>
                  </a:lnTo>
                  <a:lnTo>
                    <a:pt x="2995" y="2580"/>
                  </a:lnTo>
                  <a:lnTo>
                    <a:pt x="2950" y="2570"/>
                  </a:lnTo>
                  <a:lnTo>
                    <a:pt x="2903" y="2567"/>
                  </a:lnTo>
                  <a:close/>
                  <a:moveTo>
                    <a:pt x="645" y="2567"/>
                  </a:moveTo>
                  <a:lnTo>
                    <a:pt x="597" y="2570"/>
                  </a:lnTo>
                  <a:lnTo>
                    <a:pt x="552" y="2580"/>
                  </a:lnTo>
                  <a:lnTo>
                    <a:pt x="509" y="2597"/>
                  </a:lnTo>
                  <a:lnTo>
                    <a:pt x="469" y="2618"/>
                  </a:lnTo>
                  <a:lnTo>
                    <a:pt x="434" y="2646"/>
                  </a:lnTo>
                  <a:lnTo>
                    <a:pt x="402" y="2677"/>
                  </a:lnTo>
                  <a:lnTo>
                    <a:pt x="374" y="2713"/>
                  </a:lnTo>
                  <a:lnTo>
                    <a:pt x="352" y="2752"/>
                  </a:lnTo>
                  <a:lnTo>
                    <a:pt x="337" y="2795"/>
                  </a:lnTo>
                  <a:lnTo>
                    <a:pt x="327" y="2840"/>
                  </a:lnTo>
                  <a:lnTo>
                    <a:pt x="323" y="2887"/>
                  </a:lnTo>
                  <a:lnTo>
                    <a:pt x="327" y="2935"/>
                  </a:lnTo>
                  <a:lnTo>
                    <a:pt x="337" y="2980"/>
                  </a:lnTo>
                  <a:lnTo>
                    <a:pt x="352" y="3023"/>
                  </a:lnTo>
                  <a:lnTo>
                    <a:pt x="374" y="3062"/>
                  </a:lnTo>
                  <a:lnTo>
                    <a:pt x="402" y="3098"/>
                  </a:lnTo>
                  <a:lnTo>
                    <a:pt x="434" y="3129"/>
                  </a:lnTo>
                  <a:lnTo>
                    <a:pt x="469" y="3156"/>
                  </a:lnTo>
                  <a:lnTo>
                    <a:pt x="509" y="3178"/>
                  </a:lnTo>
                  <a:lnTo>
                    <a:pt x="552" y="3195"/>
                  </a:lnTo>
                  <a:lnTo>
                    <a:pt x="597" y="3205"/>
                  </a:lnTo>
                  <a:lnTo>
                    <a:pt x="645" y="3208"/>
                  </a:lnTo>
                  <a:lnTo>
                    <a:pt x="692" y="3205"/>
                  </a:lnTo>
                  <a:lnTo>
                    <a:pt x="738" y="3195"/>
                  </a:lnTo>
                  <a:lnTo>
                    <a:pt x="781" y="3178"/>
                  </a:lnTo>
                  <a:lnTo>
                    <a:pt x="820" y="3156"/>
                  </a:lnTo>
                  <a:lnTo>
                    <a:pt x="856" y="3129"/>
                  </a:lnTo>
                  <a:lnTo>
                    <a:pt x="888" y="3098"/>
                  </a:lnTo>
                  <a:lnTo>
                    <a:pt x="915" y="3062"/>
                  </a:lnTo>
                  <a:lnTo>
                    <a:pt x="937" y="3023"/>
                  </a:lnTo>
                  <a:lnTo>
                    <a:pt x="954" y="2980"/>
                  </a:lnTo>
                  <a:lnTo>
                    <a:pt x="964" y="2935"/>
                  </a:lnTo>
                  <a:lnTo>
                    <a:pt x="968" y="2887"/>
                  </a:lnTo>
                  <a:lnTo>
                    <a:pt x="964" y="2840"/>
                  </a:lnTo>
                  <a:lnTo>
                    <a:pt x="954" y="2795"/>
                  </a:lnTo>
                  <a:lnTo>
                    <a:pt x="937" y="2752"/>
                  </a:lnTo>
                  <a:lnTo>
                    <a:pt x="915" y="2713"/>
                  </a:lnTo>
                  <a:lnTo>
                    <a:pt x="888" y="2677"/>
                  </a:lnTo>
                  <a:lnTo>
                    <a:pt x="856" y="2646"/>
                  </a:lnTo>
                  <a:lnTo>
                    <a:pt x="820" y="2618"/>
                  </a:lnTo>
                  <a:lnTo>
                    <a:pt x="781" y="2597"/>
                  </a:lnTo>
                  <a:lnTo>
                    <a:pt x="738" y="2580"/>
                  </a:lnTo>
                  <a:lnTo>
                    <a:pt x="692" y="2570"/>
                  </a:lnTo>
                  <a:lnTo>
                    <a:pt x="645" y="2567"/>
                  </a:lnTo>
                  <a:close/>
                  <a:moveTo>
                    <a:pt x="2257" y="722"/>
                  </a:moveTo>
                  <a:lnTo>
                    <a:pt x="2157" y="725"/>
                  </a:lnTo>
                  <a:lnTo>
                    <a:pt x="2059" y="734"/>
                  </a:lnTo>
                  <a:lnTo>
                    <a:pt x="1962" y="750"/>
                  </a:lnTo>
                  <a:lnTo>
                    <a:pt x="1867" y="772"/>
                  </a:lnTo>
                  <a:lnTo>
                    <a:pt x="1775" y="800"/>
                  </a:lnTo>
                  <a:lnTo>
                    <a:pt x="1685" y="832"/>
                  </a:lnTo>
                  <a:lnTo>
                    <a:pt x="1598" y="871"/>
                  </a:lnTo>
                  <a:lnTo>
                    <a:pt x="1514" y="914"/>
                  </a:lnTo>
                  <a:lnTo>
                    <a:pt x="1433" y="963"/>
                  </a:lnTo>
                  <a:lnTo>
                    <a:pt x="1355" y="1015"/>
                  </a:lnTo>
                  <a:lnTo>
                    <a:pt x="1282" y="1073"/>
                  </a:lnTo>
                  <a:lnTo>
                    <a:pt x="1212" y="1135"/>
                  </a:lnTo>
                  <a:lnTo>
                    <a:pt x="1145" y="1201"/>
                  </a:lnTo>
                  <a:lnTo>
                    <a:pt x="1082" y="1271"/>
                  </a:lnTo>
                  <a:lnTo>
                    <a:pt x="1024" y="1344"/>
                  </a:lnTo>
                  <a:lnTo>
                    <a:pt x="971" y="1422"/>
                  </a:lnTo>
                  <a:lnTo>
                    <a:pt x="922" y="1503"/>
                  </a:lnTo>
                  <a:lnTo>
                    <a:pt x="878" y="1586"/>
                  </a:lnTo>
                  <a:lnTo>
                    <a:pt x="840" y="1673"/>
                  </a:lnTo>
                  <a:lnTo>
                    <a:pt x="807" y="1763"/>
                  </a:lnTo>
                  <a:lnTo>
                    <a:pt x="779" y="1854"/>
                  </a:lnTo>
                  <a:lnTo>
                    <a:pt x="928" y="1880"/>
                  </a:lnTo>
                  <a:lnTo>
                    <a:pt x="950" y="1887"/>
                  </a:lnTo>
                  <a:lnTo>
                    <a:pt x="969" y="1899"/>
                  </a:lnTo>
                  <a:lnTo>
                    <a:pt x="982" y="1916"/>
                  </a:lnTo>
                  <a:lnTo>
                    <a:pt x="992" y="1936"/>
                  </a:lnTo>
                  <a:lnTo>
                    <a:pt x="995" y="1953"/>
                  </a:lnTo>
                  <a:lnTo>
                    <a:pt x="994" y="1971"/>
                  </a:lnTo>
                  <a:lnTo>
                    <a:pt x="990" y="1989"/>
                  </a:lnTo>
                  <a:lnTo>
                    <a:pt x="981" y="2004"/>
                  </a:lnTo>
                  <a:lnTo>
                    <a:pt x="970" y="2018"/>
                  </a:lnTo>
                  <a:lnTo>
                    <a:pt x="726" y="2245"/>
                  </a:lnTo>
                  <a:lnTo>
                    <a:pt x="726" y="2245"/>
                  </a:lnTo>
                  <a:lnTo>
                    <a:pt x="726" y="2247"/>
                  </a:lnTo>
                  <a:lnTo>
                    <a:pt x="724" y="2250"/>
                  </a:lnTo>
                  <a:lnTo>
                    <a:pt x="724" y="2251"/>
                  </a:lnTo>
                  <a:lnTo>
                    <a:pt x="786" y="2262"/>
                  </a:lnTo>
                  <a:lnTo>
                    <a:pt x="846" y="2278"/>
                  </a:lnTo>
                  <a:lnTo>
                    <a:pt x="903" y="2299"/>
                  </a:lnTo>
                  <a:lnTo>
                    <a:pt x="956" y="2326"/>
                  </a:lnTo>
                  <a:lnTo>
                    <a:pt x="1008" y="2357"/>
                  </a:lnTo>
                  <a:lnTo>
                    <a:pt x="1056" y="2394"/>
                  </a:lnTo>
                  <a:lnTo>
                    <a:pt x="1100" y="2434"/>
                  </a:lnTo>
                  <a:lnTo>
                    <a:pt x="1140" y="2478"/>
                  </a:lnTo>
                  <a:lnTo>
                    <a:pt x="1177" y="2526"/>
                  </a:lnTo>
                  <a:lnTo>
                    <a:pt x="1208" y="2577"/>
                  </a:lnTo>
                  <a:lnTo>
                    <a:pt x="1235" y="2630"/>
                  </a:lnTo>
                  <a:lnTo>
                    <a:pt x="1257" y="2687"/>
                  </a:lnTo>
                  <a:lnTo>
                    <a:pt x="1274" y="2747"/>
                  </a:lnTo>
                  <a:lnTo>
                    <a:pt x="1284" y="2808"/>
                  </a:lnTo>
                  <a:lnTo>
                    <a:pt x="1855" y="2808"/>
                  </a:lnTo>
                  <a:lnTo>
                    <a:pt x="1855" y="2647"/>
                  </a:lnTo>
                  <a:lnTo>
                    <a:pt x="1857" y="2625"/>
                  </a:lnTo>
                  <a:lnTo>
                    <a:pt x="1866" y="2605"/>
                  </a:lnTo>
                  <a:lnTo>
                    <a:pt x="1881" y="2588"/>
                  </a:lnTo>
                  <a:lnTo>
                    <a:pt x="1899" y="2575"/>
                  </a:lnTo>
                  <a:lnTo>
                    <a:pt x="1921" y="2568"/>
                  </a:lnTo>
                  <a:lnTo>
                    <a:pt x="1942" y="2567"/>
                  </a:lnTo>
                  <a:lnTo>
                    <a:pt x="1963" y="2571"/>
                  </a:lnTo>
                  <a:lnTo>
                    <a:pt x="1983" y="2582"/>
                  </a:lnTo>
                  <a:lnTo>
                    <a:pt x="2265" y="2793"/>
                  </a:lnTo>
                  <a:lnTo>
                    <a:pt x="2278" y="2729"/>
                  </a:lnTo>
                  <a:lnTo>
                    <a:pt x="2297" y="2667"/>
                  </a:lnTo>
                  <a:lnTo>
                    <a:pt x="2322" y="2608"/>
                  </a:lnTo>
                  <a:lnTo>
                    <a:pt x="2353" y="2552"/>
                  </a:lnTo>
                  <a:lnTo>
                    <a:pt x="2389" y="2500"/>
                  </a:lnTo>
                  <a:lnTo>
                    <a:pt x="2430" y="2451"/>
                  </a:lnTo>
                  <a:lnTo>
                    <a:pt x="2475" y="2408"/>
                  </a:lnTo>
                  <a:lnTo>
                    <a:pt x="2525" y="2368"/>
                  </a:lnTo>
                  <a:lnTo>
                    <a:pt x="2577" y="2334"/>
                  </a:lnTo>
                  <a:lnTo>
                    <a:pt x="2634" y="2304"/>
                  </a:lnTo>
                  <a:lnTo>
                    <a:pt x="2694" y="2281"/>
                  </a:lnTo>
                  <a:lnTo>
                    <a:pt x="2757" y="2263"/>
                  </a:lnTo>
                  <a:lnTo>
                    <a:pt x="2821" y="2252"/>
                  </a:lnTo>
                  <a:lnTo>
                    <a:pt x="2821" y="1684"/>
                  </a:lnTo>
                  <a:lnTo>
                    <a:pt x="2660" y="1684"/>
                  </a:lnTo>
                  <a:lnTo>
                    <a:pt x="2642" y="1682"/>
                  </a:lnTo>
                  <a:lnTo>
                    <a:pt x="2625" y="1676"/>
                  </a:lnTo>
                  <a:lnTo>
                    <a:pt x="2611" y="1667"/>
                  </a:lnTo>
                  <a:lnTo>
                    <a:pt x="2598" y="1655"/>
                  </a:lnTo>
                  <a:lnTo>
                    <a:pt x="2588" y="1639"/>
                  </a:lnTo>
                  <a:lnTo>
                    <a:pt x="2582" y="1623"/>
                  </a:lnTo>
                  <a:lnTo>
                    <a:pt x="2579" y="1605"/>
                  </a:lnTo>
                  <a:lnTo>
                    <a:pt x="2582" y="1588"/>
                  </a:lnTo>
                  <a:lnTo>
                    <a:pt x="2586" y="1572"/>
                  </a:lnTo>
                  <a:lnTo>
                    <a:pt x="2596" y="1556"/>
                  </a:lnTo>
                  <a:lnTo>
                    <a:pt x="2801" y="1283"/>
                  </a:lnTo>
                  <a:lnTo>
                    <a:pt x="2419" y="1283"/>
                  </a:lnTo>
                  <a:lnTo>
                    <a:pt x="2386" y="1280"/>
                  </a:lnTo>
                  <a:lnTo>
                    <a:pt x="2355" y="1270"/>
                  </a:lnTo>
                  <a:lnTo>
                    <a:pt x="2329" y="1256"/>
                  </a:lnTo>
                  <a:lnTo>
                    <a:pt x="2304" y="1236"/>
                  </a:lnTo>
                  <a:lnTo>
                    <a:pt x="2285" y="1212"/>
                  </a:lnTo>
                  <a:lnTo>
                    <a:pt x="2270" y="1185"/>
                  </a:lnTo>
                  <a:lnTo>
                    <a:pt x="2261" y="1155"/>
                  </a:lnTo>
                  <a:lnTo>
                    <a:pt x="2257" y="1122"/>
                  </a:lnTo>
                  <a:lnTo>
                    <a:pt x="2257" y="722"/>
                  </a:lnTo>
                  <a:close/>
                  <a:moveTo>
                    <a:pt x="2579" y="320"/>
                  </a:moveTo>
                  <a:lnTo>
                    <a:pt x="2579" y="962"/>
                  </a:lnTo>
                  <a:lnTo>
                    <a:pt x="3225" y="962"/>
                  </a:lnTo>
                  <a:lnTo>
                    <a:pt x="3225" y="320"/>
                  </a:lnTo>
                  <a:lnTo>
                    <a:pt x="2579" y="320"/>
                  </a:lnTo>
                  <a:close/>
                  <a:moveTo>
                    <a:pt x="2419" y="0"/>
                  </a:moveTo>
                  <a:lnTo>
                    <a:pt x="3385" y="0"/>
                  </a:lnTo>
                  <a:lnTo>
                    <a:pt x="3418" y="3"/>
                  </a:lnTo>
                  <a:lnTo>
                    <a:pt x="3449" y="12"/>
                  </a:lnTo>
                  <a:lnTo>
                    <a:pt x="3476" y="27"/>
                  </a:lnTo>
                  <a:lnTo>
                    <a:pt x="3500" y="46"/>
                  </a:lnTo>
                  <a:lnTo>
                    <a:pt x="3519" y="71"/>
                  </a:lnTo>
                  <a:lnTo>
                    <a:pt x="3535" y="97"/>
                  </a:lnTo>
                  <a:lnTo>
                    <a:pt x="3544" y="127"/>
                  </a:lnTo>
                  <a:lnTo>
                    <a:pt x="3547" y="159"/>
                  </a:lnTo>
                  <a:lnTo>
                    <a:pt x="3547" y="1122"/>
                  </a:lnTo>
                  <a:lnTo>
                    <a:pt x="3544" y="1155"/>
                  </a:lnTo>
                  <a:lnTo>
                    <a:pt x="3535" y="1185"/>
                  </a:lnTo>
                  <a:lnTo>
                    <a:pt x="3519" y="1212"/>
                  </a:lnTo>
                  <a:lnTo>
                    <a:pt x="3500" y="1236"/>
                  </a:lnTo>
                  <a:lnTo>
                    <a:pt x="3476" y="1256"/>
                  </a:lnTo>
                  <a:lnTo>
                    <a:pt x="3449" y="1270"/>
                  </a:lnTo>
                  <a:lnTo>
                    <a:pt x="3418" y="1280"/>
                  </a:lnTo>
                  <a:lnTo>
                    <a:pt x="3385" y="1283"/>
                  </a:lnTo>
                  <a:lnTo>
                    <a:pt x="3003" y="1283"/>
                  </a:lnTo>
                  <a:lnTo>
                    <a:pt x="3208" y="1556"/>
                  </a:lnTo>
                  <a:lnTo>
                    <a:pt x="3217" y="1572"/>
                  </a:lnTo>
                  <a:lnTo>
                    <a:pt x="3223" y="1588"/>
                  </a:lnTo>
                  <a:lnTo>
                    <a:pt x="3225" y="1605"/>
                  </a:lnTo>
                  <a:lnTo>
                    <a:pt x="3222" y="1623"/>
                  </a:lnTo>
                  <a:lnTo>
                    <a:pt x="3216" y="1639"/>
                  </a:lnTo>
                  <a:lnTo>
                    <a:pt x="3206" y="1655"/>
                  </a:lnTo>
                  <a:lnTo>
                    <a:pt x="3194" y="1667"/>
                  </a:lnTo>
                  <a:lnTo>
                    <a:pt x="3178" y="1676"/>
                  </a:lnTo>
                  <a:lnTo>
                    <a:pt x="3161" y="1682"/>
                  </a:lnTo>
                  <a:lnTo>
                    <a:pt x="3144" y="1684"/>
                  </a:lnTo>
                  <a:lnTo>
                    <a:pt x="2983" y="1684"/>
                  </a:lnTo>
                  <a:lnTo>
                    <a:pt x="2983" y="2252"/>
                  </a:lnTo>
                  <a:lnTo>
                    <a:pt x="3045" y="2262"/>
                  </a:lnTo>
                  <a:lnTo>
                    <a:pt x="3106" y="2280"/>
                  </a:lnTo>
                  <a:lnTo>
                    <a:pt x="3164" y="2302"/>
                  </a:lnTo>
                  <a:lnTo>
                    <a:pt x="3218" y="2328"/>
                  </a:lnTo>
                  <a:lnTo>
                    <a:pt x="3271" y="2362"/>
                  </a:lnTo>
                  <a:lnTo>
                    <a:pt x="3319" y="2398"/>
                  </a:lnTo>
                  <a:lnTo>
                    <a:pt x="3363" y="2439"/>
                  </a:lnTo>
                  <a:lnTo>
                    <a:pt x="3403" y="2485"/>
                  </a:lnTo>
                  <a:lnTo>
                    <a:pt x="3440" y="2534"/>
                  </a:lnTo>
                  <a:lnTo>
                    <a:pt x="3471" y="2586"/>
                  </a:lnTo>
                  <a:lnTo>
                    <a:pt x="3498" y="2641"/>
                  </a:lnTo>
                  <a:lnTo>
                    <a:pt x="3519" y="2700"/>
                  </a:lnTo>
                  <a:lnTo>
                    <a:pt x="3535" y="2760"/>
                  </a:lnTo>
                  <a:lnTo>
                    <a:pt x="3544" y="2823"/>
                  </a:lnTo>
                  <a:lnTo>
                    <a:pt x="3547" y="2887"/>
                  </a:lnTo>
                  <a:lnTo>
                    <a:pt x="3544" y="2953"/>
                  </a:lnTo>
                  <a:lnTo>
                    <a:pt x="3534" y="3017"/>
                  </a:lnTo>
                  <a:lnTo>
                    <a:pt x="3518" y="3078"/>
                  </a:lnTo>
                  <a:lnTo>
                    <a:pt x="3496" y="3137"/>
                  </a:lnTo>
                  <a:lnTo>
                    <a:pt x="3469" y="3194"/>
                  </a:lnTo>
                  <a:lnTo>
                    <a:pt x="3437" y="3246"/>
                  </a:lnTo>
                  <a:lnTo>
                    <a:pt x="3400" y="3296"/>
                  </a:lnTo>
                  <a:lnTo>
                    <a:pt x="3358" y="3341"/>
                  </a:lnTo>
                  <a:lnTo>
                    <a:pt x="3312" y="3382"/>
                  </a:lnTo>
                  <a:lnTo>
                    <a:pt x="3263" y="3420"/>
                  </a:lnTo>
                  <a:lnTo>
                    <a:pt x="3209" y="3452"/>
                  </a:lnTo>
                  <a:lnTo>
                    <a:pt x="3152" y="3479"/>
                  </a:lnTo>
                  <a:lnTo>
                    <a:pt x="3093" y="3501"/>
                  </a:lnTo>
                  <a:lnTo>
                    <a:pt x="3032" y="3516"/>
                  </a:lnTo>
                  <a:lnTo>
                    <a:pt x="2967" y="3526"/>
                  </a:lnTo>
                  <a:lnTo>
                    <a:pt x="2902" y="3530"/>
                  </a:lnTo>
                  <a:lnTo>
                    <a:pt x="2838" y="3526"/>
                  </a:lnTo>
                  <a:lnTo>
                    <a:pt x="2776" y="3516"/>
                  </a:lnTo>
                  <a:lnTo>
                    <a:pt x="2715" y="3502"/>
                  </a:lnTo>
                  <a:lnTo>
                    <a:pt x="2659" y="3482"/>
                  </a:lnTo>
                  <a:lnTo>
                    <a:pt x="2604" y="3457"/>
                  </a:lnTo>
                  <a:lnTo>
                    <a:pt x="2552" y="3426"/>
                  </a:lnTo>
                  <a:lnTo>
                    <a:pt x="2503" y="3391"/>
                  </a:lnTo>
                  <a:lnTo>
                    <a:pt x="2458" y="3351"/>
                  </a:lnTo>
                  <a:lnTo>
                    <a:pt x="2416" y="3308"/>
                  </a:lnTo>
                  <a:lnTo>
                    <a:pt x="2379" y="3261"/>
                  </a:lnTo>
                  <a:lnTo>
                    <a:pt x="2346" y="3211"/>
                  </a:lnTo>
                  <a:lnTo>
                    <a:pt x="2319" y="3157"/>
                  </a:lnTo>
                  <a:lnTo>
                    <a:pt x="2295" y="3102"/>
                  </a:lnTo>
                  <a:lnTo>
                    <a:pt x="2277" y="3043"/>
                  </a:lnTo>
                  <a:lnTo>
                    <a:pt x="2265" y="2982"/>
                  </a:lnTo>
                  <a:lnTo>
                    <a:pt x="1983" y="3193"/>
                  </a:lnTo>
                  <a:lnTo>
                    <a:pt x="1963" y="3203"/>
                  </a:lnTo>
                  <a:lnTo>
                    <a:pt x="1942" y="3208"/>
                  </a:lnTo>
                  <a:lnTo>
                    <a:pt x="1921" y="3207"/>
                  </a:lnTo>
                  <a:lnTo>
                    <a:pt x="1899" y="3200"/>
                  </a:lnTo>
                  <a:lnTo>
                    <a:pt x="1881" y="3187"/>
                  </a:lnTo>
                  <a:lnTo>
                    <a:pt x="1866" y="3170"/>
                  </a:lnTo>
                  <a:lnTo>
                    <a:pt x="1857" y="3150"/>
                  </a:lnTo>
                  <a:lnTo>
                    <a:pt x="1855" y="3128"/>
                  </a:lnTo>
                  <a:lnTo>
                    <a:pt x="1855" y="2967"/>
                  </a:lnTo>
                  <a:lnTo>
                    <a:pt x="1284" y="2967"/>
                  </a:lnTo>
                  <a:lnTo>
                    <a:pt x="1273" y="3029"/>
                  </a:lnTo>
                  <a:lnTo>
                    <a:pt x="1256" y="3089"/>
                  </a:lnTo>
                  <a:lnTo>
                    <a:pt x="1234" y="3147"/>
                  </a:lnTo>
                  <a:lnTo>
                    <a:pt x="1206" y="3203"/>
                  </a:lnTo>
                  <a:lnTo>
                    <a:pt x="1174" y="3254"/>
                  </a:lnTo>
                  <a:lnTo>
                    <a:pt x="1137" y="3301"/>
                  </a:lnTo>
                  <a:lnTo>
                    <a:pt x="1095" y="3347"/>
                  </a:lnTo>
                  <a:lnTo>
                    <a:pt x="1050" y="3387"/>
                  </a:lnTo>
                  <a:lnTo>
                    <a:pt x="1001" y="3422"/>
                  </a:lnTo>
                  <a:lnTo>
                    <a:pt x="947" y="3454"/>
                  </a:lnTo>
                  <a:lnTo>
                    <a:pt x="892" y="3480"/>
                  </a:lnTo>
                  <a:lnTo>
                    <a:pt x="834" y="3501"/>
                  </a:lnTo>
                  <a:lnTo>
                    <a:pt x="772" y="3516"/>
                  </a:lnTo>
                  <a:lnTo>
                    <a:pt x="710" y="3526"/>
                  </a:lnTo>
                  <a:lnTo>
                    <a:pt x="645" y="3530"/>
                  </a:lnTo>
                  <a:lnTo>
                    <a:pt x="580" y="3526"/>
                  </a:lnTo>
                  <a:lnTo>
                    <a:pt x="515" y="3516"/>
                  </a:lnTo>
                  <a:lnTo>
                    <a:pt x="454" y="3501"/>
                  </a:lnTo>
                  <a:lnTo>
                    <a:pt x="395" y="3479"/>
                  </a:lnTo>
                  <a:lnTo>
                    <a:pt x="338" y="3452"/>
                  </a:lnTo>
                  <a:lnTo>
                    <a:pt x="285" y="3420"/>
                  </a:lnTo>
                  <a:lnTo>
                    <a:pt x="235" y="3382"/>
                  </a:lnTo>
                  <a:lnTo>
                    <a:pt x="189" y="3341"/>
                  </a:lnTo>
                  <a:lnTo>
                    <a:pt x="148" y="3296"/>
                  </a:lnTo>
                  <a:lnTo>
                    <a:pt x="110" y="3246"/>
                  </a:lnTo>
                  <a:lnTo>
                    <a:pt x="78" y="3194"/>
                  </a:lnTo>
                  <a:lnTo>
                    <a:pt x="51" y="3137"/>
                  </a:lnTo>
                  <a:lnTo>
                    <a:pt x="29" y="3078"/>
                  </a:lnTo>
                  <a:lnTo>
                    <a:pt x="13" y="3017"/>
                  </a:lnTo>
                  <a:lnTo>
                    <a:pt x="3" y="2953"/>
                  </a:lnTo>
                  <a:lnTo>
                    <a:pt x="0" y="2887"/>
                  </a:lnTo>
                  <a:lnTo>
                    <a:pt x="3" y="2820"/>
                  </a:lnTo>
                  <a:lnTo>
                    <a:pt x="14" y="2754"/>
                  </a:lnTo>
                  <a:lnTo>
                    <a:pt x="31" y="2692"/>
                  </a:lnTo>
                  <a:lnTo>
                    <a:pt x="53" y="2631"/>
                  </a:lnTo>
                  <a:lnTo>
                    <a:pt x="82" y="2575"/>
                  </a:lnTo>
                  <a:lnTo>
                    <a:pt x="117" y="2520"/>
                  </a:lnTo>
                  <a:lnTo>
                    <a:pt x="156" y="2470"/>
                  </a:lnTo>
                  <a:lnTo>
                    <a:pt x="199" y="2425"/>
                  </a:lnTo>
                  <a:lnTo>
                    <a:pt x="247" y="2383"/>
                  </a:lnTo>
                  <a:lnTo>
                    <a:pt x="300" y="2346"/>
                  </a:lnTo>
                  <a:lnTo>
                    <a:pt x="355" y="2315"/>
                  </a:lnTo>
                  <a:lnTo>
                    <a:pt x="415" y="2288"/>
                  </a:lnTo>
                  <a:lnTo>
                    <a:pt x="476" y="2268"/>
                  </a:lnTo>
                  <a:lnTo>
                    <a:pt x="541" y="2255"/>
                  </a:lnTo>
                  <a:lnTo>
                    <a:pt x="367" y="1912"/>
                  </a:lnTo>
                  <a:lnTo>
                    <a:pt x="359" y="1890"/>
                  </a:lnTo>
                  <a:lnTo>
                    <a:pt x="358" y="1869"/>
                  </a:lnTo>
                  <a:lnTo>
                    <a:pt x="363" y="1847"/>
                  </a:lnTo>
                  <a:lnTo>
                    <a:pt x="373" y="1828"/>
                  </a:lnTo>
                  <a:lnTo>
                    <a:pt x="386" y="1815"/>
                  </a:lnTo>
                  <a:lnTo>
                    <a:pt x="400" y="1805"/>
                  </a:lnTo>
                  <a:lnTo>
                    <a:pt x="417" y="1798"/>
                  </a:lnTo>
                  <a:lnTo>
                    <a:pt x="435" y="1796"/>
                  </a:lnTo>
                  <a:lnTo>
                    <a:pt x="452" y="1796"/>
                  </a:lnTo>
                  <a:lnTo>
                    <a:pt x="620" y="1826"/>
                  </a:lnTo>
                  <a:lnTo>
                    <a:pt x="649" y="1728"/>
                  </a:lnTo>
                  <a:lnTo>
                    <a:pt x="683" y="1633"/>
                  </a:lnTo>
                  <a:lnTo>
                    <a:pt x="722" y="1540"/>
                  </a:lnTo>
                  <a:lnTo>
                    <a:pt x="767" y="1451"/>
                  </a:lnTo>
                  <a:lnTo>
                    <a:pt x="817" y="1364"/>
                  </a:lnTo>
                  <a:lnTo>
                    <a:pt x="873" y="1281"/>
                  </a:lnTo>
                  <a:lnTo>
                    <a:pt x="932" y="1201"/>
                  </a:lnTo>
                  <a:lnTo>
                    <a:pt x="996" y="1125"/>
                  </a:lnTo>
                  <a:lnTo>
                    <a:pt x="1064" y="1053"/>
                  </a:lnTo>
                  <a:lnTo>
                    <a:pt x="1137" y="985"/>
                  </a:lnTo>
                  <a:lnTo>
                    <a:pt x="1214" y="921"/>
                  </a:lnTo>
                  <a:lnTo>
                    <a:pt x="1294" y="862"/>
                  </a:lnTo>
                  <a:lnTo>
                    <a:pt x="1378" y="807"/>
                  </a:lnTo>
                  <a:lnTo>
                    <a:pt x="1465" y="757"/>
                  </a:lnTo>
                  <a:lnTo>
                    <a:pt x="1555" y="713"/>
                  </a:lnTo>
                  <a:lnTo>
                    <a:pt x="1648" y="674"/>
                  </a:lnTo>
                  <a:lnTo>
                    <a:pt x="1743" y="640"/>
                  </a:lnTo>
                  <a:lnTo>
                    <a:pt x="1843" y="612"/>
                  </a:lnTo>
                  <a:lnTo>
                    <a:pt x="1943" y="590"/>
                  </a:lnTo>
                  <a:lnTo>
                    <a:pt x="2045" y="574"/>
                  </a:lnTo>
                  <a:lnTo>
                    <a:pt x="2150" y="564"/>
                  </a:lnTo>
                  <a:lnTo>
                    <a:pt x="2257" y="561"/>
                  </a:lnTo>
                  <a:lnTo>
                    <a:pt x="2257" y="159"/>
                  </a:lnTo>
                  <a:lnTo>
                    <a:pt x="2261" y="127"/>
                  </a:lnTo>
                  <a:lnTo>
                    <a:pt x="2270" y="97"/>
                  </a:lnTo>
                  <a:lnTo>
                    <a:pt x="2285" y="71"/>
                  </a:lnTo>
                  <a:lnTo>
                    <a:pt x="2304" y="46"/>
                  </a:lnTo>
                  <a:lnTo>
                    <a:pt x="2329" y="27"/>
                  </a:lnTo>
                  <a:lnTo>
                    <a:pt x="2355" y="12"/>
                  </a:lnTo>
                  <a:lnTo>
                    <a:pt x="2386" y="3"/>
                  </a:lnTo>
                  <a:lnTo>
                    <a:pt x="241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 name="Group 63"/>
          <p:cNvGrpSpPr/>
          <p:nvPr/>
        </p:nvGrpSpPr>
        <p:grpSpPr>
          <a:xfrm>
            <a:off x="7510073" y="2758187"/>
            <a:ext cx="1394085" cy="1424065"/>
            <a:chOff x="7510073" y="2758187"/>
            <a:chExt cx="1394085" cy="1424065"/>
          </a:xfrm>
        </p:grpSpPr>
        <p:sp>
          <p:nvSpPr>
            <p:cNvPr id="16" name="Teardrop 15"/>
            <p:cNvSpPr/>
            <p:nvPr/>
          </p:nvSpPr>
          <p:spPr>
            <a:xfrm flipV="1">
              <a:off x="7510073" y="2758187"/>
              <a:ext cx="1394085" cy="1424065"/>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7"/>
            <p:cNvGrpSpPr>
              <a:grpSpLocks noChangeAspect="1"/>
            </p:cNvGrpSpPr>
            <p:nvPr/>
          </p:nvGrpSpPr>
          <p:grpSpPr bwMode="auto">
            <a:xfrm>
              <a:off x="7897743" y="3173129"/>
              <a:ext cx="734491" cy="738109"/>
              <a:chOff x="517" y="338"/>
              <a:chExt cx="406" cy="408"/>
            </a:xfrm>
            <a:solidFill>
              <a:schemeClr val="bg1"/>
            </a:solidFill>
          </p:grpSpPr>
          <p:sp>
            <p:nvSpPr>
              <p:cNvPr id="51" name="Freeform 29"/>
              <p:cNvSpPr>
                <a:spLocks/>
              </p:cNvSpPr>
              <p:nvPr/>
            </p:nvSpPr>
            <p:spPr bwMode="auto">
              <a:xfrm>
                <a:off x="598" y="392"/>
                <a:ext cx="21" cy="48"/>
              </a:xfrm>
              <a:custGeom>
                <a:avLst/>
                <a:gdLst>
                  <a:gd name="T0" fmla="*/ 170 w 170"/>
                  <a:gd name="T1" fmla="*/ 0 h 379"/>
                  <a:gd name="T2" fmla="*/ 170 w 170"/>
                  <a:gd name="T3" fmla="*/ 379 h 379"/>
                  <a:gd name="T4" fmla="*/ 135 w 170"/>
                  <a:gd name="T5" fmla="*/ 369 h 379"/>
                  <a:gd name="T6" fmla="*/ 105 w 170"/>
                  <a:gd name="T7" fmla="*/ 356 h 379"/>
                  <a:gd name="T8" fmla="*/ 79 w 170"/>
                  <a:gd name="T9" fmla="*/ 342 h 379"/>
                  <a:gd name="T10" fmla="*/ 56 w 170"/>
                  <a:gd name="T11" fmla="*/ 326 h 379"/>
                  <a:gd name="T12" fmla="*/ 39 w 170"/>
                  <a:gd name="T13" fmla="*/ 308 h 379"/>
                  <a:gd name="T14" fmla="*/ 22 w 170"/>
                  <a:gd name="T15" fmla="*/ 282 h 379"/>
                  <a:gd name="T16" fmla="*/ 10 w 170"/>
                  <a:gd name="T17" fmla="*/ 253 h 379"/>
                  <a:gd name="T18" fmla="*/ 3 w 170"/>
                  <a:gd name="T19" fmla="*/ 223 h 379"/>
                  <a:gd name="T20" fmla="*/ 0 w 170"/>
                  <a:gd name="T21" fmla="*/ 188 h 379"/>
                  <a:gd name="T22" fmla="*/ 4 w 170"/>
                  <a:gd name="T23" fmla="*/ 155 h 379"/>
                  <a:gd name="T24" fmla="*/ 12 w 170"/>
                  <a:gd name="T25" fmla="*/ 122 h 379"/>
                  <a:gd name="T26" fmla="*/ 26 w 170"/>
                  <a:gd name="T27" fmla="*/ 93 h 379"/>
                  <a:gd name="T28" fmla="*/ 46 w 170"/>
                  <a:gd name="T29" fmla="*/ 65 h 379"/>
                  <a:gd name="T30" fmla="*/ 65 w 170"/>
                  <a:gd name="T31" fmla="*/ 45 h 379"/>
                  <a:gd name="T32" fmla="*/ 87 w 170"/>
                  <a:gd name="T33" fmla="*/ 30 h 379"/>
                  <a:gd name="T34" fmla="*/ 111 w 170"/>
                  <a:gd name="T35" fmla="*/ 17 h 379"/>
                  <a:gd name="T36" fmla="*/ 139 w 170"/>
                  <a:gd name="T37" fmla="*/ 6 h 379"/>
                  <a:gd name="T38" fmla="*/ 170 w 170"/>
                  <a:gd name="T39"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379">
                    <a:moveTo>
                      <a:pt x="170" y="0"/>
                    </a:moveTo>
                    <a:lnTo>
                      <a:pt x="170" y="379"/>
                    </a:lnTo>
                    <a:lnTo>
                      <a:pt x="135" y="369"/>
                    </a:lnTo>
                    <a:lnTo>
                      <a:pt x="105" y="356"/>
                    </a:lnTo>
                    <a:lnTo>
                      <a:pt x="79" y="342"/>
                    </a:lnTo>
                    <a:lnTo>
                      <a:pt x="56" y="326"/>
                    </a:lnTo>
                    <a:lnTo>
                      <a:pt x="39" y="308"/>
                    </a:lnTo>
                    <a:lnTo>
                      <a:pt x="22" y="282"/>
                    </a:lnTo>
                    <a:lnTo>
                      <a:pt x="10" y="253"/>
                    </a:lnTo>
                    <a:lnTo>
                      <a:pt x="3" y="223"/>
                    </a:lnTo>
                    <a:lnTo>
                      <a:pt x="0" y="188"/>
                    </a:lnTo>
                    <a:lnTo>
                      <a:pt x="4" y="155"/>
                    </a:lnTo>
                    <a:lnTo>
                      <a:pt x="12" y="122"/>
                    </a:lnTo>
                    <a:lnTo>
                      <a:pt x="26" y="93"/>
                    </a:lnTo>
                    <a:lnTo>
                      <a:pt x="46" y="65"/>
                    </a:lnTo>
                    <a:lnTo>
                      <a:pt x="65" y="45"/>
                    </a:lnTo>
                    <a:lnTo>
                      <a:pt x="87" y="30"/>
                    </a:lnTo>
                    <a:lnTo>
                      <a:pt x="111" y="17"/>
                    </a:lnTo>
                    <a:lnTo>
                      <a:pt x="139" y="6"/>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30"/>
              <p:cNvSpPr>
                <a:spLocks/>
              </p:cNvSpPr>
              <p:nvPr/>
            </p:nvSpPr>
            <p:spPr bwMode="auto">
              <a:xfrm>
                <a:off x="629" y="460"/>
                <a:ext cx="23" cy="52"/>
              </a:xfrm>
              <a:custGeom>
                <a:avLst/>
                <a:gdLst>
                  <a:gd name="T0" fmla="*/ 0 w 183"/>
                  <a:gd name="T1" fmla="*/ 0 h 415"/>
                  <a:gd name="T2" fmla="*/ 40 w 183"/>
                  <a:gd name="T3" fmla="*/ 12 h 415"/>
                  <a:gd name="T4" fmla="*/ 75 w 183"/>
                  <a:gd name="T5" fmla="*/ 26 h 415"/>
                  <a:gd name="T6" fmla="*/ 104 w 183"/>
                  <a:gd name="T7" fmla="*/ 40 h 415"/>
                  <a:gd name="T8" fmla="*/ 128 w 183"/>
                  <a:gd name="T9" fmla="*/ 56 h 415"/>
                  <a:gd name="T10" fmla="*/ 146 w 183"/>
                  <a:gd name="T11" fmla="*/ 74 h 415"/>
                  <a:gd name="T12" fmla="*/ 158 w 183"/>
                  <a:gd name="T13" fmla="*/ 94 h 415"/>
                  <a:gd name="T14" fmla="*/ 169 w 183"/>
                  <a:gd name="T15" fmla="*/ 116 h 415"/>
                  <a:gd name="T16" fmla="*/ 176 w 183"/>
                  <a:gd name="T17" fmla="*/ 141 h 415"/>
                  <a:gd name="T18" fmla="*/ 181 w 183"/>
                  <a:gd name="T19" fmla="*/ 167 h 415"/>
                  <a:gd name="T20" fmla="*/ 183 w 183"/>
                  <a:gd name="T21" fmla="*/ 196 h 415"/>
                  <a:gd name="T22" fmla="*/ 181 w 183"/>
                  <a:gd name="T23" fmla="*/ 231 h 415"/>
                  <a:gd name="T24" fmla="*/ 174 w 183"/>
                  <a:gd name="T25" fmla="*/ 262 h 415"/>
                  <a:gd name="T26" fmla="*/ 164 w 183"/>
                  <a:gd name="T27" fmla="*/ 293 h 415"/>
                  <a:gd name="T28" fmla="*/ 149 w 183"/>
                  <a:gd name="T29" fmla="*/ 320 h 415"/>
                  <a:gd name="T30" fmla="*/ 131 w 183"/>
                  <a:gd name="T31" fmla="*/ 345 h 415"/>
                  <a:gd name="T32" fmla="*/ 109 w 183"/>
                  <a:gd name="T33" fmla="*/ 367 h 415"/>
                  <a:gd name="T34" fmla="*/ 84 w 183"/>
                  <a:gd name="T35" fmla="*/ 385 h 415"/>
                  <a:gd name="T36" fmla="*/ 58 w 183"/>
                  <a:gd name="T37" fmla="*/ 399 h 415"/>
                  <a:gd name="T38" fmla="*/ 29 w 183"/>
                  <a:gd name="T39" fmla="*/ 410 h 415"/>
                  <a:gd name="T40" fmla="*/ 0 w 183"/>
                  <a:gd name="T41" fmla="*/ 415 h 415"/>
                  <a:gd name="T42" fmla="*/ 0 w 183"/>
                  <a:gd name="T43"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415">
                    <a:moveTo>
                      <a:pt x="0" y="0"/>
                    </a:moveTo>
                    <a:lnTo>
                      <a:pt x="40" y="12"/>
                    </a:lnTo>
                    <a:lnTo>
                      <a:pt x="75" y="26"/>
                    </a:lnTo>
                    <a:lnTo>
                      <a:pt x="104" y="40"/>
                    </a:lnTo>
                    <a:lnTo>
                      <a:pt x="128" y="56"/>
                    </a:lnTo>
                    <a:lnTo>
                      <a:pt x="146" y="74"/>
                    </a:lnTo>
                    <a:lnTo>
                      <a:pt x="158" y="94"/>
                    </a:lnTo>
                    <a:lnTo>
                      <a:pt x="169" y="116"/>
                    </a:lnTo>
                    <a:lnTo>
                      <a:pt x="176" y="141"/>
                    </a:lnTo>
                    <a:lnTo>
                      <a:pt x="181" y="167"/>
                    </a:lnTo>
                    <a:lnTo>
                      <a:pt x="183" y="196"/>
                    </a:lnTo>
                    <a:lnTo>
                      <a:pt x="181" y="231"/>
                    </a:lnTo>
                    <a:lnTo>
                      <a:pt x="174" y="262"/>
                    </a:lnTo>
                    <a:lnTo>
                      <a:pt x="164" y="293"/>
                    </a:lnTo>
                    <a:lnTo>
                      <a:pt x="149" y="320"/>
                    </a:lnTo>
                    <a:lnTo>
                      <a:pt x="131" y="345"/>
                    </a:lnTo>
                    <a:lnTo>
                      <a:pt x="109" y="367"/>
                    </a:lnTo>
                    <a:lnTo>
                      <a:pt x="84" y="385"/>
                    </a:lnTo>
                    <a:lnTo>
                      <a:pt x="58" y="399"/>
                    </a:lnTo>
                    <a:lnTo>
                      <a:pt x="29" y="410"/>
                    </a:lnTo>
                    <a:lnTo>
                      <a:pt x="0" y="41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31"/>
              <p:cNvSpPr>
                <a:spLocks noEditPoints="1"/>
              </p:cNvSpPr>
              <p:nvPr/>
            </p:nvSpPr>
            <p:spPr bwMode="auto">
              <a:xfrm>
                <a:off x="517" y="338"/>
                <a:ext cx="406" cy="408"/>
              </a:xfrm>
              <a:custGeom>
                <a:avLst/>
                <a:gdLst>
                  <a:gd name="T0" fmla="*/ 1318 w 3250"/>
                  <a:gd name="T1" fmla="*/ 910 h 3259"/>
                  <a:gd name="T2" fmla="*/ 1603 w 3250"/>
                  <a:gd name="T3" fmla="*/ 2065 h 3259"/>
                  <a:gd name="T4" fmla="*/ 1550 w 3250"/>
                  <a:gd name="T5" fmla="*/ 2306 h 3259"/>
                  <a:gd name="T6" fmla="*/ 1510 w 3250"/>
                  <a:gd name="T7" fmla="*/ 2560 h 3259"/>
                  <a:gd name="T8" fmla="*/ 1571 w 3250"/>
                  <a:gd name="T9" fmla="*/ 2654 h 3259"/>
                  <a:gd name="T10" fmla="*/ 1716 w 3250"/>
                  <a:gd name="T11" fmla="*/ 2750 h 3259"/>
                  <a:gd name="T12" fmla="*/ 1940 w 3250"/>
                  <a:gd name="T13" fmla="*/ 2897 h 3259"/>
                  <a:gd name="T14" fmla="*/ 2119 w 3250"/>
                  <a:gd name="T15" fmla="*/ 3015 h 3259"/>
                  <a:gd name="T16" fmla="*/ 2169 w 3250"/>
                  <a:gd name="T17" fmla="*/ 3047 h 3259"/>
                  <a:gd name="T18" fmla="*/ 2385 w 3250"/>
                  <a:gd name="T19" fmla="*/ 3119 h 3259"/>
                  <a:gd name="T20" fmla="*/ 2963 w 3250"/>
                  <a:gd name="T21" fmla="*/ 2909 h 3259"/>
                  <a:gd name="T22" fmla="*/ 3106 w 3250"/>
                  <a:gd name="T23" fmla="*/ 2620 h 3259"/>
                  <a:gd name="T24" fmla="*/ 3089 w 3250"/>
                  <a:gd name="T25" fmla="*/ 2356 h 3259"/>
                  <a:gd name="T26" fmla="*/ 3019 w 3250"/>
                  <a:gd name="T27" fmla="*/ 2083 h 3259"/>
                  <a:gd name="T28" fmla="*/ 2976 w 3250"/>
                  <a:gd name="T29" fmla="*/ 1949 h 3259"/>
                  <a:gd name="T30" fmla="*/ 2760 w 3250"/>
                  <a:gd name="T31" fmla="*/ 1460 h 3259"/>
                  <a:gd name="T32" fmla="*/ 2684 w 3250"/>
                  <a:gd name="T33" fmla="*/ 1562 h 3259"/>
                  <a:gd name="T34" fmla="*/ 2437 w 3250"/>
                  <a:gd name="T35" fmla="*/ 1419 h 3259"/>
                  <a:gd name="T36" fmla="*/ 2278 w 3250"/>
                  <a:gd name="T37" fmla="*/ 1468 h 3259"/>
                  <a:gd name="T38" fmla="*/ 2054 w 3250"/>
                  <a:gd name="T39" fmla="*/ 1391 h 3259"/>
                  <a:gd name="T40" fmla="*/ 1903 w 3250"/>
                  <a:gd name="T41" fmla="*/ 1357 h 3259"/>
                  <a:gd name="T42" fmla="*/ 1957 w 3250"/>
                  <a:gd name="T43" fmla="*/ 1817 h 3259"/>
                  <a:gd name="T44" fmla="*/ 1467 w 3250"/>
                  <a:gd name="T45" fmla="*/ 836 h 3259"/>
                  <a:gd name="T46" fmla="*/ 666 w 3250"/>
                  <a:gd name="T47" fmla="*/ 356 h 3259"/>
                  <a:gd name="T48" fmla="*/ 519 w 3250"/>
                  <a:gd name="T49" fmla="*/ 552 h 3259"/>
                  <a:gd name="T50" fmla="*/ 565 w 3250"/>
                  <a:gd name="T51" fmla="*/ 812 h 3259"/>
                  <a:gd name="T52" fmla="*/ 816 w 3250"/>
                  <a:gd name="T53" fmla="*/ 1393 h 3259"/>
                  <a:gd name="T54" fmla="*/ 652 w 3250"/>
                  <a:gd name="T55" fmla="*/ 1258 h 3259"/>
                  <a:gd name="T56" fmla="*/ 510 w 3250"/>
                  <a:gd name="T57" fmla="*/ 1290 h 3259"/>
                  <a:gd name="T58" fmla="*/ 686 w 3250"/>
                  <a:gd name="T59" fmla="*/ 1480 h 3259"/>
                  <a:gd name="T60" fmla="*/ 942 w 3250"/>
                  <a:gd name="T61" fmla="*/ 1505 h 3259"/>
                  <a:gd name="T62" fmla="*/ 1178 w 3250"/>
                  <a:gd name="T63" fmla="*/ 1336 h 3259"/>
                  <a:gd name="T64" fmla="*/ 1197 w 3250"/>
                  <a:gd name="T65" fmla="*/ 1042 h 3259"/>
                  <a:gd name="T66" fmla="*/ 1016 w 3250"/>
                  <a:gd name="T67" fmla="*/ 869 h 3259"/>
                  <a:gd name="T68" fmla="*/ 955 w 3250"/>
                  <a:gd name="T69" fmla="*/ 456 h 3259"/>
                  <a:gd name="T70" fmla="*/ 1190 w 3250"/>
                  <a:gd name="T71" fmla="*/ 597 h 3259"/>
                  <a:gd name="T72" fmla="*/ 1053 w 3250"/>
                  <a:gd name="T73" fmla="*/ 366 h 3259"/>
                  <a:gd name="T74" fmla="*/ 338 w 3250"/>
                  <a:gd name="T75" fmla="*/ 0 h 3259"/>
                  <a:gd name="T76" fmla="*/ 1606 w 3250"/>
                  <a:gd name="T77" fmla="*/ 101 h 3259"/>
                  <a:gd name="T78" fmla="*/ 1705 w 3250"/>
                  <a:gd name="T79" fmla="*/ 1037 h 3259"/>
                  <a:gd name="T80" fmla="*/ 1826 w 3250"/>
                  <a:gd name="T81" fmla="*/ 1244 h 3259"/>
                  <a:gd name="T82" fmla="*/ 2055 w 3250"/>
                  <a:gd name="T83" fmla="*/ 1208 h 3259"/>
                  <a:gd name="T84" fmla="*/ 2185 w 3250"/>
                  <a:gd name="T85" fmla="*/ 1352 h 3259"/>
                  <a:gd name="T86" fmla="*/ 2205 w 3250"/>
                  <a:gd name="T87" fmla="*/ 1346 h 3259"/>
                  <a:gd name="T88" fmla="*/ 2414 w 3250"/>
                  <a:gd name="T89" fmla="*/ 1270 h 3259"/>
                  <a:gd name="T90" fmla="*/ 2598 w 3250"/>
                  <a:gd name="T91" fmla="*/ 1415 h 3259"/>
                  <a:gd name="T92" fmla="*/ 2754 w 3250"/>
                  <a:gd name="T93" fmla="*/ 1318 h 3259"/>
                  <a:gd name="T94" fmla="*/ 2954 w 3250"/>
                  <a:gd name="T95" fmla="*/ 1412 h 3259"/>
                  <a:gd name="T96" fmla="*/ 3133 w 3250"/>
                  <a:gd name="T97" fmla="*/ 1985 h 3259"/>
                  <a:gd name="T98" fmla="*/ 3216 w 3250"/>
                  <a:gd name="T99" fmla="*/ 2299 h 3259"/>
                  <a:gd name="T100" fmla="*/ 3249 w 3250"/>
                  <a:gd name="T101" fmla="*/ 2579 h 3259"/>
                  <a:gd name="T102" fmla="*/ 3129 w 3250"/>
                  <a:gd name="T103" fmla="*/ 2918 h 3259"/>
                  <a:gd name="T104" fmla="*/ 2856 w 3250"/>
                  <a:gd name="T105" fmla="*/ 3138 h 3259"/>
                  <a:gd name="T106" fmla="*/ 2210 w 3250"/>
                  <a:gd name="T107" fmla="*/ 3223 h 3259"/>
                  <a:gd name="T108" fmla="*/ 1458 w 3250"/>
                  <a:gd name="T109" fmla="*/ 2742 h 3259"/>
                  <a:gd name="T110" fmla="*/ 1374 w 3250"/>
                  <a:gd name="T111" fmla="*/ 2572 h 3259"/>
                  <a:gd name="T112" fmla="*/ 1393 w 3250"/>
                  <a:gd name="T113" fmla="*/ 2395 h 3259"/>
                  <a:gd name="T114" fmla="*/ 1455 w 3250"/>
                  <a:gd name="T115" fmla="*/ 2099 h 3259"/>
                  <a:gd name="T116" fmla="*/ 1462 w 3250"/>
                  <a:gd name="T117" fmla="*/ 1948 h 3259"/>
                  <a:gd name="T118" fmla="*/ 248 w 3250"/>
                  <a:gd name="T119" fmla="*/ 1886 h 3259"/>
                  <a:gd name="T120" fmla="*/ 27 w 3250"/>
                  <a:gd name="T121" fmla="*/ 1688 h 3259"/>
                  <a:gd name="T122" fmla="*/ 27 w 3250"/>
                  <a:gd name="T123" fmla="*/ 211 h 3259"/>
                  <a:gd name="T124" fmla="*/ 248 w 3250"/>
                  <a:gd name="T125" fmla="*/ 13 h 3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0" h="3259">
                    <a:moveTo>
                      <a:pt x="1448" y="834"/>
                    </a:moveTo>
                    <a:lnTo>
                      <a:pt x="1428" y="837"/>
                    </a:lnTo>
                    <a:lnTo>
                      <a:pt x="1369" y="855"/>
                    </a:lnTo>
                    <a:lnTo>
                      <a:pt x="1351" y="863"/>
                    </a:lnTo>
                    <a:lnTo>
                      <a:pt x="1336" y="876"/>
                    </a:lnTo>
                    <a:lnTo>
                      <a:pt x="1326" y="891"/>
                    </a:lnTo>
                    <a:lnTo>
                      <a:pt x="1318" y="910"/>
                    </a:lnTo>
                    <a:lnTo>
                      <a:pt x="1316" y="929"/>
                    </a:lnTo>
                    <a:lnTo>
                      <a:pt x="1318" y="949"/>
                    </a:lnTo>
                    <a:lnTo>
                      <a:pt x="1615" y="1987"/>
                    </a:lnTo>
                    <a:lnTo>
                      <a:pt x="1622" y="2014"/>
                    </a:lnTo>
                    <a:lnTo>
                      <a:pt x="1611" y="2037"/>
                    </a:lnTo>
                    <a:lnTo>
                      <a:pt x="1608" y="2048"/>
                    </a:lnTo>
                    <a:lnTo>
                      <a:pt x="1603" y="2065"/>
                    </a:lnTo>
                    <a:lnTo>
                      <a:pt x="1597" y="2088"/>
                    </a:lnTo>
                    <a:lnTo>
                      <a:pt x="1591" y="2115"/>
                    </a:lnTo>
                    <a:lnTo>
                      <a:pt x="1584" y="2146"/>
                    </a:lnTo>
                    <a:lnTo>
                      <a:pt x="1575" y="2182"/>
                    </a:lnTo>
                    <a:lnTo>
                      <a:pt x="1568" y="2221"/>
                    </a:lnTo>
                    <a:lnTo>
                      <a:pt x="1558" y="2262"/>
                    </a:lnTo>
                    <a:lnTo>
                      <a:pt x="1550" y="2306"/>
                    </a:lnTo>
                    <a:lnTo>
                      <a:pt x="1540" y="2350"/>
                    </a:lnTo>
                    <a:lnTo>
                      <a:pt x="1532" y="2395"/>
                    </a:lnTo>
                    <a:lnTo>
                      <a:pt x="1522" y="2442"/>
                    </a:lnTo>
                    <a:lnTo>
                      <a:pt x="1514" y="2488"/>
                    </a:lnTo>
                    <a:lnTo>
                      <a:pt x="1504" y="2532"/>
                    </a:lnTo>
                    <a:lnTo>
                      <a:pt x="1506" y="2544"/>
                    </a:lnTo>
                    <a:lnTo>
                      <a:pt x="1510" y="2560"/>
                    </a:lnTo>
                    <a:lnTo>
                      <a:pt x="1515" y="2578"/>
                    </a:lnTo>
                    <a:lnTo>
                      <a:pt x="1522" y="2597"/>
                    </a:lnTo>
                    <a:lnTo>
                      <a:pt x="1533" y="2617"/>
                    </a:lnTo>
                    <a:lnTo>
                      <a:pt x="1546" y="2634"/>
                    </a:lnTo>
                    <a:lnTo>
                      <a:pt x="1561" y="2648"/>
                    </a:lnTo>
                    <a:lnTo>
                      <a:pt x="1564" y="2650"/>
                    </a:lnTo>
                    <a:lnTo>
                      <a:pt x="1571" y="2654"/>
                    </a:lnTo>
                    <a:lnTo>
                      <a:pt x="1581" y="2662"/>
                    </a:lnTo>
                    <a:lnTo>
                      <a:pt x="1596" y="2672"/>
                    </a:lnTo>
                    <a:lnTo>
                      <a:pt x="1615" y="2684"/>
                    </a:lnTo>
                    <a:lnTo>
                      <a:pt x="1636" y="2698"/>
                    </a:lnTo>
                    <a:lnTo>
                      <a:pt x="1661" y="2714"/>
                    </a:lnTo>
                    <a:lnTo>
                      <a:pt x="1687" y="2731"/>
                    </a:lnTo>
                    <a:lnTo>
                      <a:pt x="1716" y="2750"/>
                    </a:lnTo>
                    <a:lnTo>
                      <a:pt x="1745" y="2769"/>
                    </a:lnTo>
                    <a:lnTo>
                      <a:pt x="1777" y="2790"/>
                    </a:lnTo>
                    <a:lnTo>
                      <a:pt x="1809" y="2812"/>
                    </a:lnTo>
                    <a:lnTo>
                      <a:pt x="1842" y="2833"/>
                    </a:lnTo>
                    <a:lnTo>
                      <a:pt x="1875" y="2855"/>
                    </a:lnTo>
                    <a:lnTo>
                      <a:pt x="1908" y="2877"/>
                    </a:lnTo>
                    <a:lnTo>
                      <a:pt x="1940" y="2897"/>
                    </a:lnTo>
                    <a:lnTo>
                      <a:pt x="1971" y="2918"/>
                    </a:lnTo>
                    <a:lnTo>
                      <a:pt x="2001" y="2937"/>
                    </a:lnTo>
                    <a:lnTo>
                      <a:pt x="2029" y="2956"/>
                    </a:lnTo>
                    <a:lnTo>
                      <a:pt x="2056" y="2973"/>
                    </a:lnTo>
                    <a:lnTo>
                      <a:pt x="2080" y="2989"/>
                    </a:lnTo>
                    <a:lnTo>
                      <a:pt x="2101" y="3003"/>
                    </a:lnTo>
                    <a:lnTo>
                      <a:pt x="2119" y="3015"/>
                    </a:lnTo>
                    <a:lnTo>
                      <a:pt x="2134" y="3025"/>
                    </a:lnTo>
                    <a:lnTo>
                      <a:pt x="2146" y="3032"/>
                    </a:lnTo>
                    <a:lnTo>
                      <a:pt x="2152" y="3036"/>
                    </a:lnTo>
                    <a:lnTo>
                      <a:pt x="2154" y="3037"/>
                    </a:lnTo>
                    <a:lnTo>
                      <a:pt x="2156" y="3039"/>
                    </a:lnTo>
                    <a:lnTo>
                      <a:pt x="2161" y="3042"/>
                    </a:lnTo>
                    <a:lnTo>
                      <a:pt x="2169" y="3047"/>
                    </a:lnTo>
                    <a:lnTo>
                      <a:pt x="2178" y="3052"/>
                    </a:lnTo>
                    <a:lnTo>
                      <a:pt x="2207" y="3068"/>
                    </a:lnTo>
                    <a:lnTo>
                      <a:pt x="2239" y="3084"/>
                    </a:lnTo>
                    <a:lnTo>
                      <a:pt x="2273" y="3098"/>
                    </a:lnTo>
                    <a:lnTo>
                      <a:pt x="2309" y="3108"/>
                    </a:lnTo>
                    <a:lnTo>
                      <a:pt x="2347" y="3116"/>
                    </a:lnTo>
                    <a:lnTo>
                      <a:pt x="2385" y="3119"/>
                    </a:lnTo>
                    <a:lnTo>
                      <a:pt x="2425" y="3118"/>
                    </a:lnTo>
                    <a:lnTo>
                      <a:pt x="2464" y="3110"/>
                    </a:lnTo>
                    <a:lnTo>
                      <a:pt x="2819" y="3003"/>
                    </a:lnTo>
                    <a:lnTo>
                      <a:pt x="2858" y="2988"/>
                    </a:lnTo>
                    <a:lnTo>
                      <a:pt x="2896" y="2967"/>
                    </a:lnTo>
                    <a:lnTo>
                      <a:pt x="2931" y="2939"/>
                    </a:lnTo>
                    <a:lnTo>
                      <a:pt x="2963" y="2909"/>
                    </a:lnTo>
                    <a:lnTo>
                      <a:pt x="2994" y="2873"/>
                    </a:lnTo>
                    <a:lnTo>
                      <a:pt x="3021" y="2835"/>
                    </a:lnTo>
                    <a:lnTo>
                      <a:pt x="3045" y="2794"/>
                    </a:lnTo>
                    <a:lnTo>
                      <a:pt x="3066" y="2752"/>
                    </a:lnTo>
                    <a:lnTo>
                      <a:pt x="3083" y="2709"/>
                    </a:lnTo>
                    <a:lnTo>
                      <a:pt x="3096" y="2664"/>
                    </a:lnTo>
                    <a:lnTo>
                      <a:pt x="3106" y="2620"/>
                    </a:lnTo>
                    <a:lnTo>
                      <a:pt x="3112" y="2575"/>
                    </a:lnTo>
                    <a:lnTo>
                      <a:pt x="3113" y="2533"/>
                    </a:lnTo>
                    <a:lnTo>
                      <a:pt x="3112" y="2503"/>
                    </a:lnTo>
                    <a:lnTo>
                      <a:pt x="3108" y="2469"/>
                    </a:lnTo>
                    <a:lnTo>
                      <a:pt x="3104" y="2433"/>
                    </a:lnTo>
                    <a:lnTo>
                      <a:pt x="3096" y="2395"/>
                    </a:lnTo>
                    <a:lnTo>
                      <a:pt x="3089" y="2356"/>
                    </a:lnTo>
                    <a:lnTo>
                      <a:pt x="3081" y="2315"/>
                    </a:lnTo>
                    <a:lnTo>
                      <a:pt x="3071" y="2275"/>
                    </a:lnTo>
                    <a:lnTo>
                      <a:pt x="3061" y="2234"/>
                    </a:lnTo>
                    <a:lnTo>
                      <a:pt x="3050" y="2194"/>
                    </a:lnTo>
                    <a:lnTo>
                      <a:pt x="3039" y="2156"/>
                    </a:lnTo>
                    <a:lnTo>
                      <a:pt x="3029" y="2119"/>
                    </a:lnTo>
                    <a:lnTo>
                      <a:pt x="3019" y="2083"/>
                    </a:lnTo>
                    <a:lnTo>
                      <a:pt x="3010" y="2052"/>
                    </a:lnTo>
                    <a:lnTo>
                      <a:pt x="3000" y="2023"/>
                    </a:lnTo>
                    <a:lnTo>
                      <a:pt x="2993" y="1998"/>
                    </a:lnTo>
                    <a:lnTo>
                      <a:pt x="2987" y="1978"/>
                    </a:lnTo>
                    <a:lnTo>
                      <a:pt x="2981" y="1962"/>
                    </a:lnTo>
                    <a:lnTo>
                      <a:pt x="2977" y="1952"/>
                    </a:lnTo>
                    <a:lnTo>
                      <a:pt x="2976" y="1949"/>
                    </a:lnTo>
                    <a:lnTo>
                      <a:pt x="2851" y="1512"/>
                    </a:lnTo>
                    <a:lnTo>
                      <a:pt x="2844" y="1494"/>
                    </a:lnTo>
                    <a:lnTo>
                      <a:pt x="2831" y="1479"/>
                    </a:lnTo>
                    <a:lnTo>
                      <a:pt x="2815" y="1467"/>
                    </a:lnTo>
                    <a:lnTo>
                      <a:pt x="2797" y="1460"/>
                    </a:lnTo>
                    <a:lnTo>
                      <a:pt x="2779" y="1457"/>
                    </a:lnTo>
                    <a:lnTo>
                      <a:pt x="2760" y="1460"/>
                    </a:lnTo>
                    <a:lnTo>
                      <a:pt x="2734" y="1469"/>
                    </a:lnTo>
                    <a:lnTo>
                      <a:pt x="2716" y="1477"/>
                    </a:lnTo>
                    <a:lnTo>
                      <a:pt x="2701" y="1488"/>
                    </a:lnTo>
                    <a:lnTo>
                      <a:pt x="2690" y="1505"/>
                    </a:lnTo>
                    <a:lnTo>
                      <a:pt x="2683" y="1523"/>
                    </a:lnTo>
                    <a:lnTo>
                      <a:pt x="2681" y="1543"/>
                    </a:lnTo>
                    <a:lnTo>
                      <a:pt x="2684" y="1562"/>
                    </a:lnTo>
                    <a:lnTo>
                      <a:pt x="2716" y="1674"/>
                    </a:lnTo>
                    <a:lnTo>
                      <a:pt x="2737" y="1754"/>
                    </a:lnTo>
                    <a:lnTo>
                      <a:pt x="2562" y="1775"/>
                    </a:lnTo>
                    <a:lnTo>
                      <a:pt x="2473" y="1465"/>
                    </a:lnTo>
                    <a:lnTo>
                      <a:pt x="2465" y="1446"/>
                    </a:lnTo>
                    <a:lnTo>
                      <a:pt x="2453" y="1431"/>
                    </a:lnTo>
                    <a:lnTo>
                      <a:pt x="2437" y="1419"/>
                    </a:lnTo>
                    <a:lnTo>
                      <a:pt x="2420" y="1413"/>
                    </a:lnTo>
                    <a:lnTo>
                      <a:pt x="2401" y="1410"/>
                    </a:lnTo>
                    <a:lnTo>
                      <a:pt x="2381" y="1413"/>
                    </a:lnTo>
                    <a:lnTo>
                      <a:pt x="2322" y="1431"/>
                    </a:lnTo>
                    <a:lnTo>
                      <a:pt x="2304" y="1440"/>
                    </a:lnTo>
                    <a:lnTo>
                      <a:pt x="2289" y="1452"/>
                    </a:lnTo>
                    <a:lnTo>
                      <a:pt x="2278" y="1468"/>
                    </a:lnTo>
                    <a:lnTo>
                      <a:pt x="2270" y="1486"/>
                    </a:lnTo>
                    <a:lnTo>
                      <a:pt x="2268" y="1506"/>
                    </a:lnTo>
                    <a:lnTo>
                      <a:pt x="2271" y="1525"/>
                    </a:lnTo>
                    <a:lnTo>
                      <a:pt x="2330" y="1731"/>
                    </a:lnTo>
                    <a:lnTo>
                      <a:pt x="2353" y="1806"/>
                    </a:lnTo>
                    <a:lnTo>
                      <a:pt x="2182" y="1836"/>
                    </a:lnTo>
                    <a:lnTo>
                      <a:pt x="2054" y="1391"/>
                    </a:lnTo>
                    <a:lnTo>
                      <a:pt x="2045" y="1371"/>
                    </a:lnTo>
                    <a:lnTo>
                      <a:pt x="2034" y="1356"/>
                    </a:lnTo>
                    <a:lnTo>
                      <a:pt x="2018" y="1345"/>
                    </a:lnTo>
                    <a:lnTo>
                      <a:pt x="2001" y="1338"/>
                    </a:lnTo>
                    <a:lnTo>
                      <a:pt x="1982" y="1336"/>
                    </a:lnTo>
                    <a:lnTo>
                      <a:pt x="1962" y="1339"/>
                    </a:lnTo>
                    <a:lnTo>
                      <a:pt x="1903" y="1357"/>
                    </a:lnTo>
                    <a:lnTo>
                      <a:pt x="1885" y="1365"/>
                    </a:lnTo>
                    <a:lnTo>
                      <a:pt x="1870" y="1378"/>
                    </a:lnTo>
                    <a:lnTo>
                      <a:pt x="1858" y="1393"/>
                    </a:lnTo>
                    <a:lnTo>
                      <a:pt x="1851" y="1412"/>
                    </a:lnTo>
                    <a:lnTo>
                      <a:pt x="1849" y="1431"/>
                    </a:lnTo>
                    <a:lnTo>
                      <a:pt x="1852" y="1451"/>
                    </a:lnTo>
                    <a:lnTo>
                      <a:pt x="1957" y="1817"/>
                    </a:lnTo>
                    <a:lnTo>
                      <a:pt x="1973" y="1882"/>
                    </a:lnTo>
                    <a:lnTo>
                      <a:pt x="1819" y="1937"/>
                    </a:lnTo>
                    <a:lnTo>
                      <a:pt x="1520" y="889"/>
                    </a:lnTo>
                    <a:lnTo>
                      <a:pt x="1512" y="871"/>
                    </a:lnTo>
                    <a:lnTo>
                      <a:pt x="1500" y="855"/>
                    </a:lnTo>
                    <a:lnTo>
                      <a:pt x="1484" y="844"/>
                    </a:lnTo>
                    <a:lnTo>
                      <a:pt x="1467" y="836"/>
                    </a:lnTo>
                    <a:lnTo>
                      <a:pt x="1448" y="834"/>
                    </a:lnTo>
                    <a:close/>
                    <a:moveTo>
                      <a:pt x="816" y="249"/>
                    </a:moveTo>
                    <a:lnTo>
                      <a:pt x="816" y="316"/>
                    </a:lnTo>
                    <a:lnTo>
                      <a:pt x="772" y="321"/>
                    </a:lnTo>
                    <a:lnTo>
                      <a:pt x="733" y="330"/>
                    </a:lnTo>
                    <a:lnTo>
                      <a:pt x="697" y="342"/>
                    </a:lnTo>
                    <a:lnTo>
                      <a:pt x="666" y="356"/>
                    </a:lnTo>
                    <a:lnTo>
                      <a:pt x="637" y="372"/>
                    </a:lnTo>
                    <a:lnTo>
                      <a:pt x="613" y="392"/>
                    </a:lnTo>
                    <a:lnTo>
                      <a:pt x="585" y="419"/>
                    </a:lnTo>
                    <a:lnTo>
                      <a:pt x="563" y="449"/>
                    </a:lnTo>
                    <a:lnTo>
                      <a:pt x="544" y="481"/>
                    </a:lnTo>
                    <a:lnTo>
                      <a:pt x="529" y="515"/>
                    </a:lnTo>
                    <a:lnTo>
                      <a:pt x="519" y="552"/>
                    </a:lnTo>
                    <a:lnTo>
                      <a:pt x="512" y="591"/>
                    </a:lnTo>
                    <a:lnTo>
                      <a:pt x="510" y="632"/>
                    </a:lnTo>
                    <a:lnTo>
                      <a:pt x="512" y="672"/>
                    </a:lnTo>
                    <a:lnTo>
                      <a:pt x="520" y="710"/>
                    </a:lnTo>
                    <a:lnTo>
                      <a:pt x="530" y="747"/>
                    </a:lnTo>
                    <a:lnTo>
                      <a:pt x="546" y="781"/>
                    </a:lnTo>
                    <a:lnTo>
                      <a:pt x="565" y="812"/>
                    </a:lnTo>
                    <a:lnTo>
                      <a:pt x="588" y="839"/>
                    </a:lnTo>
                    <a:lnTo>
                      <a:pt x="615" y="863"/>
                    </a:lnTo>
                    <a:lnTo>
                      <a:pt x="645" y="884"/>
                    </a:lnTo>
                    <a:lnTo>
                      <a:pt x="704" y="914"/>
                    </a:lnTo>
                    <a:lnTo>
                      <a:pt x="760" y="938"/>
                    </a:lnTo>
                    <a:lnTo>
                      <a:pt x="816" y="955"/>
                    </a:lnTo>
                    <a:lnTo>
                      <a:pt x="816" y="1393"/>
                    </a:lnTo>
                    <a:lnTo>
                      <a:pt x="785" y="1387"/>
                    </a:lnTo>
                    <a:lnTo>
                      <a:pt x="756" y="1376"/>
                    </a:lnTo>
                    <a:lnTo>
                      <a:pt x="729" y="1358"/>
                    </a:lnTo>
                    <a:lnTo>
                      <a:pt x="704" y="1337"/>
                    </a:lnTo>
                    <a:lnTo>
                      <a:pt x="679" y="1310"/>
                    </a:lnTo>
                    <a:lnTo>
                      <a:pt x="664" y="1286"/>
                    </a:lnTo>
                    <a:lnTo>
                      <a:pt x="652" y="1258"/>
                    </a:lnTo>
                    <a:lnTo>
                      <a:pt x="641" y="1225"/>
                    </a:lnTo>
                    <a:lnTo>
                      <a:pt x="632" y="1187"/>
                    </a:lnTo>
                    <a:lnTo>
                      <a:pt x="624" y="1145"/>
                    </a:lnTo>
                    <a:lnTo>
                      <a:pt x="488" y="1172"/>
                    </a:lnTo>
                    <a:lnTo>
                      <a:pt x="492" y="1214"/>
                    </a:lnTo>
                    <a:lnTo>
                      <a:pt x="500" y="1253"/>
                    </a:lnTo>
                    <a:lnTo>
                      <a:pt x="510" y="1290"/>
                    </a:lnTo>
                    <a:lnTo>
                      <a:pt x="524" y="1324"/>
                    </a:lnTo>
                    <a:lnTo>
                      <a:pt x="541" y="1355"/>
                    </a:lnTo>
                    <a:lnTo>
                      <a:pt x="565" y="1390"/>
                    </a:lnTo>
                    <a:lnTo>
                      <a:pt x="592" y="1420"/>
                    </a:lnTo>
                    <a:lnTo>
                      <a:pt x="620" y="1444"/>
                    </a:lnTo>
                    <a:lnTo>
                      <a:pt x="651" y="1464"/>
                    </a:lnTo>
                    <a:lnTo>
                      <a:pt x="686" y="1480"/>
                    </a:lnTo>
                    <a:lnTo>
                      <a:pt x="725" y="1493"/>
                    </a:lnTo>
                    <a:lnTo>
                      <a:pt x="768" y="1503"/>
                    </a:lnTo>
                    <a:lnTo>
                      <a:pt x="817" y="1510"/>
                    </a:lnTo>
                    <a:lnTo>
                      <a:pt x="817" y="1650"/>
                    </a:lnTo>
                    <a:lnTo>
                      <a:pt x="897" y="1650"/>
                    </a:lnTo>
                    <a:lnTo>
                      <a:pt x="897" y="1509"/>
                    </a:lnTo>
                    <a:lnTo>
                      <a:pt x="942" y="1505"/>
                    </a:lnTo>
                    <a:lnTo>
                      <a:pt x="986" y="1495"/>
                    </a:lnTo>
                    <a:lnTo>
                      <a:pt x="1026" y="1480"/>
                    </a:lnTo>
                    <a:lnTo>
                      <a:pt x="1063" y="1460"/>
                    </a:lnTo>
                    <a:lnTo>
                      <a:pt x="1097" y="1435"/>
                    </a:lnTo>
                    <a:lnTo>
                      <a:pt x="1128" y="1405"/>
                    </a:lnTo>
                    <a:lnTo>
                      <a:pt x="1156" y="1371"/>
                    </a:lnTo>
                    <a:lnTo>
                      <a:pt x="1178" y="1336"/>
                    </a:lnTo>
                    <a:lnTo>
                      <a:pt x="1196" y="1297"/>
                    </a:lnTo>
                    <a:lnTo>
                      <a:pt x="1209" y="1255"/>
                    </a:lnTo>
                    <a:lnTo>
                      <a:pt x="1216" y="1211"/>
                    </a:lnTo>
                    <a:lnTo>
                      <a:pt x="1218" y="1164"/>
                    </a:lnTo>
                    <a:lnTo>
                      <a:pt x="1216" y="1121"/>
                    </a:lnTo>
                    <a:lnTo>
                      <a:pt x="1209" y="1081"/>
                    </a:lnTo>
                    <a:lnTo>
                      <a:pt x="1197" y="1042"/>
                    </a:lnTo>
                    <a:lnTo>
                      <a:pt x="1180" y="1006"/>
                    </a:lnTo>
                    <a:lnTo>
                      <a:pt x="1160" y="974"/>
                    </a:lnTo>
                    <a:lnTo>
                      <a:pt x="1136" y="944"/>
                    </a:lnTo>
                    <a:lnTo>
                      <a:pt x="1106" y="918"/>
                    </a:lnTo>
                    <a:lnTo>
                      <a:pt x="1071" y="896"/>
                    </a:lnTo>
                    <a:lnTo>
                      <a:pt x="1032" y="875"/>
                    </a:lnTo>
                    <a:lnTo>
                      <a:pt x="1016" y="869"/>
                    </a:lnTo>
                    <a:lnTo>
                      <a:pt x="994" y="861"/>
                    </a:lnTo>
                    <a:lnTo>
                      <a:pt x="968" y="853"/>
                    </a:lnTo>
                    <a:lnTo>
                      <a:pt x="935" y="844"/>
                    </a:lnTo>
                    <a:lnTo>
                      <a:pt x="897" y="833"/>
                    </a:lnTo>
                    <a:lnTo>
                      <a:pt x="897" y="434"/>
                    </a:lnTo>
                    <a:lnTo>
                      <a:pt x="928" y="443"/>
                    </a:lnTo>
                    <a:lnTo>
                      <a:pt x="955" y="456"/>
                    </a:lnTo>
                    <a:lnTo>
                      <a:pt x="979" y="472"/>
                    </a:lnTo>
                    <a:lnTo>
                      <a:pt x="1000" y="493"/>
                    </a:lnTo>
                    <a:lnTo>
                      <a:pt x="1017" y="516"/>
                    </a:lnTo>
                    <a:lnTo>
                      <a:pt x="1032" y="546"/>
                    </a:lnTo>
                    <a:lnTo>
                      <a:pt x="1043" y="579"/>
                    </a:lnTo>
                    <a:lnTo>
                      <a:pt x="1050" y="618"/>
                    </a:lnTo>
                    <a:lnTo>
                      <a:pt x="1190" y="597"/>
                    </a:lnTo>
                    <a:lnTo>
                      <a:pt x="1182" y="553"/>
                    </a:lnTo>
                    <a:lnTo>
                      <a:pt x="1171" y="514"/>
                    </a:lnTo>
                    <a:lnTo>
                      <a:pt x="1155" y="477"/>
                    </a:lnTo>
                    <a:lnTo>
                      <a:pt x="1135" y="444"/>
                    </a:lnTo>
                    <a:lnTo>
                      <a:pt x="1110" y="415"/>
                    </a:lnTo>
                    <a:lnTo>
                      <a:pt x="1083" y="387"/>
                    </a:lnTo>
                    <a:lnTo>
                      <a:pt x="1053" y="366"/>
                    </a:lnTo>
                    <a:lnTo>
                      <a:pt x="1020" y="347"/>
                    </a:lnTo>
                    <a:lnTo>
                      <a:pt x="982" y="332"/>
                    </a:lnTo>
                    <a:lnTo>
                      <a:pt x="941" y="322"/>
                    </a:lnTo>
                    <a:lnTo>
                      <a:pt x="896" y="316"/>
                    </a:lnTo>
                    <a:lnTo>
                      <a:pt x="896" y="249"/>
                    </a:lnTo>
                    <a:lnTo>
                      <a:pt x="816" y="249"/>
                    </a:lnTo>
                    <a:close/>
                    <a:moveTo>
                      <a:pt x="338" y="0"/>
                    </a:moveTo>
                    <a:lnTo>
                      <a:pt x="1368" y="0"/>
                    </a:lnTo>
                    <a:lnTo>
                      <a:pt x="1413" y="3"/>
                    </a:lnTo>
                    <a:lnTo>
                      <a:pt x="1458" y="13"/>
                    </a:lnTo>
                    <a:lnTo>
                      <a:pt x="1499" y="27"/>
                    </a:lnTo>
                    <a:lnTo>
                      <a:pt x="1538" y="47"/>
                    </a:lnTo>
                    <a:lnTo>
                      <a:pt x="1573" y="72"/>
                    </a:lnTo>
                    <a:lnTo>
                      <a:pt x="1606" y="101"/>
                    </a:lnTo>
                    <a:lnTo>
                      <a:pt x="1634" y="134"/>
                    </a:lnTo>
                    <a:lnTo>
                      <a:pt x="1659" y="171"/>
                    </a:lnTo>
                    <a:lnTo>
                      <a:pt x="1679" y="211"/>
                    </a:lnTo>
                    <a:lnTo>
                      <a:pt x="1692" y="253"/>
                    </a:lnTo>
                    <a:lnTo>
                      <a:pt x="1702" y="299"/>
                    </a:lnTo>
                    <a:lnTo>
                      <a:pt x="1705" y="345"/>
                    </a:lnTo>
                    <a:lnTo>
                      <a:pt x="1705" y="1037"/>
                    </a:lnTo>
                    <a:lnTo>
                      <a:pt x="1722" y="1096"/>
                    </a:lnTo>
                    <a:lnTo>
                      <a:pt x="1740" y="1159"/>
                    </a:lnTo>
                    <a:lnTo>
                      <a:pt x="1759" y="1225"/>
                    </a:lnTo>
                    <a:lnTo>
                      <a:pt x="1778" y="1293"/>
                    </a:lnTo>
                    <a:lnTo>
                      <a:pt x="1794" y="1276"/>
                    </a:lnTo>
                    <a:lnTo>
                      <a:pt x="1809" y="1259"/>
                    </a:lnTo>
                    <a:lnTo>
                      <a:pt x="1826" y="1244"/>
                    </a:lnTo>
                    <a:lnTo>
                      <a:pt x="1843" y="1232"/>
                    </a:lnTo>
                    <a:lnTo>
                      <a:pt x="1865" y="1222"/>
                    </a:lnTo>
                    <a:lnTo>
                      <a:pt x="1924" y="1205"/>
                    </a:lnTo>
                    <a:lnTo>
                      <a:pt x="1957" y="1197"/>
                    </a:lnTo>
                    <a:lnTo>
                      <a:pt x="1990" y="1196"/>
                    </a:lnTo>
                    <a:lnTo>
                      <a:pt x="2023" y="1199"/>
                    </a:lnTo>
                    <a:lnTo>
                      <a:pt x="2055" y="1208"/>
                    </a:lnTo>
                    <a:lnTo>
                      <a:pt x="2083" y="1222"/>
                    </a:lnTo>
                    <a:lnTo>
                      <a:pt x="2111" y="1240"/>
                    </a:lnTo>
                    <a:lnTo>
                      <a:pt x="2135" y="1262"/>
                    </a:lnTo>
                    <a:lnTo>
                      <a:pt x="2156" y="1288"/>
                    </a:lnTo>
                    <a:lnTo>
                      <a:pt x="2173" y="1318"/>
                    </a:lnTo>
                    <a:lnTo>
                      <a:pt x="2185" y="1351"/>
                    </a:lnTo>
                    <a:lnTo>
                      <a:pt x="2185" y="1352"/>
                    </a:lnTo>
                    <a:lnTo>
                      <a:pt x="2186" y="1353"/>
                    </a:lnTo>
                    <a:lnTo>
                      <a:pt x="2186" y="1356"/>
                    </a:lnTo>
                    <a:lnTo>
                      <a:pt x="2187" y="1358"/>
                    </a:lnTo>
                    <a:lnTo>
                      <a:pt x="2188" y="1361"/>
                    </a:lnTo>
                    <a:lnTo>
                      <a:pt x="2189" y="1363"/>
                    </a:lnTo>
                    <a:lnTo>
                      <a:pt x="2189" y="1364"/>
                    </a:lnTo>
                    <a:lnTo>
                      <a:pt x="2205" y="1346"/>
                    </a:lnTo>
                    <a:lnTo>
                      <a:pt x="2222" y="1331"/>
                    </a:lnTo>
                    <a:lnTo>
                      <a:pt x="2241" y="1317"/>
                    </a:lnTo>
                    <a:lnTo>
                      <a:pt x="2261" y="1305"/>
                    </a:lnTo>
                    <a:lnTo>
                      <a:pt x="2284" y="1297"/>
                    </a:lnTo>
                    <a:lnTo>
                      <a:pt x="2343" y="1278"/>
                    </a:lnTo>
                    <a:lnTo>
                      <a:pt x="2379" y="1271"/>
                    </a:lnTo>
                    <a:lnTo>
                      <a:pt x="2414" y="1270"/>
                    </a:lnTo>
                    <a:lnTo>
                      <a:pt x="2448" y="1275"/>
                    </a:lnTo>
                    <a:lnTo>
                      <a:pt x="2481" y="1287"/>
                    </a:lnTo>
                    <a:lnTo>
                      <a:pt x="2511" y="1303"/>
                    </a:lnTo>
                    <a:lnTo>
                      <a:pt x="2539" y="1325"/>
                    </a:lnTo>
                    <a:lnTo>
                      <a:pt x="2562" y="1351"/>
                    </a:lnTo>
                    <a:lnTo>
                      <a:pt x="2582" y="1380"/>
                    </a:lnTo>
                    <a:lnTo>
                      <a:pt x="2598" y="1415"/>
                    </a:lnTo>
                    <a:lnTo>
                      <a:pt x="2614" y="1394"/>
                    </a:lnTo>
                    <a:lnTo>
                      <a:pt x="2632" y="1375"/>
                    </a:lnTo>
                    <a:lnTo>
                      <a:pt x="2651" y="1357"/>
                    </a:lnTo>
                    <a:lnTo>
                      <a:pt x="2672" y="1344"/>
                    </a:lnTo>
                    <a:lnTo>
                      <a:pt x="2696" y="1333"/>
                    </a:lnTo>
                    <a:lnTo>
                      <a:pt x="2721" y="1326"/>
                    </a:lnTo>
                    <a:lnTo>
                      <a:pt x="2754" y="1318"/>
                    </a:lnTo>
                    <a:lnTo>
                      <a:pt x="2786" y="1317"/>
                    </a:lnTo>
                    <a:lnTo>
                      <a:pt x="2819" y="1320"/>
                    </a:lnTo>
                    <a:lnTo>
                      <a:pt x="2850" y="1330"/>
                    </a:lnTo>
                    <a:lnTo>
                      <a:pt x="2881" y="1344"/>
                    </a:lnTo>
                    <a:lnTo>
                      <a:pt x="2909" y="1363"/>
                    </a:lnTo>
                    <a:lnTo>
                      <a:pt x="2934" y="1386"/>
                    </a:lnTo>
                    <a:lnTo>
                      <a:pt x="2954" y="1412"/>
                    </a:lnTo>
                    <a:lnTo>
                      <a:pt x="2971" y="1441"/>
                    </a:lnTo>
                    <a:lnTo>
                      <a:pt x="2982" y="1472"/>
                    </a:lnTo>
                    <a:lnTo>
                      <a:pt x="3106" y="1907"/>
                    </a:lnTo>
                    <a:lnTo>
                      <a:pt x="3101" y="1898"/>
                    </a:lnTo>
                    <a:lnTo>
                      <a:pt x="3111" y="1922"/>
                    </a:lnTo>
                    <a:lnTo>
                      <a:pt x="3122" y="1950"/>
                    </a:lnTo>
                    <a:lnTo>
                      <a:pt x="3133" y="1985"/>
                    </a:lnTo>
                    <a:lnTo>
                      <a:pt x="3146" y="2023"/>
                    </a:lnTo>
                    <a:lnTo>
                      <a:pt x="3158" y="2065"/>
                    </a:lnTo>
                    <a:lnTo>
                      <a:pt x="3170" y="2109"/>
                    </a:lnTo>
                    <a:lnTo>
                      <a:pt x="3182" y="2156"/>
                    </a:lnTo>
                    <a:lnTo>
                      <a:pt x="3195" y="2204"/>
                    </a:lnTo>
                    <a:lnTo>
                      <a:pt x="3205" y="2251"/>
                    </a:lnTo>
                    <a:lnTo>
                      <a:pt x="3216" y="2299"/>
                    </a:lnTo>
                    <a:lnTo>
                      <a:pt x="3225" y="2346"/>
                    </a:lnTo>
                    <a:lnTo>
                      <a:pt x="3233" y="2390"/>
                    </a:lnTo>
                    <a:lnTo>
                      <a:pt x="3240" y="2431"/>
                    </a:lnTo>
                    <a:lnTo>
                      <a:pt x="3245" y="2469"/>
                    </a:lnTo>
                    <a:lnTo>
                      <a:pt x="3249" y="2503"/>
                    </a:lnTo>
                    <a:lnTo>
                      <a:pt x="3250" y="2531"/>
                    </a:lnTo>
                    <a:lnTo>
                      <a:pt x="3249" y="2579"/>
                    </a:lnTo>
                    <a:lnTo>
                      <a:pt x="3243" y="2627"/>
                    </a:lnTo>
                    <a:lnTo>
                      <a:pt x="3233" y="2677"/>
                    </a:lnTo>
                    <a:lnTo>
                      <a:pt x="3220" y="2727"/>
                    </a:lnTo>
                    <a:lnTo>
                      <a:pt x="3202" y="2777"/>
                    </a:lnTo>
                    <a:lnTo>
                      <a:pt x="3182" y="2826"/>
                    </a:lnTo>
                    <a:lnTo>
                      <a:pt x="3158" y="2872"/>
                    </a:lnTo>
                    <a:lnTo>
                      <a:pt x="3129" y="2918"/>
                    </a:lnTo>
                    <a:lnTo>
                      <a:pt x="3099" y="2961"/>
                    </a:lnTo>
                    <a:lnTo>
                      <a:pt x="3065" y="3001"/>
                    </a:lnTo>
                    <a:lnTo>
                      <a:pt x="3029" y="3037"/>
                    </a:lnTo>
                    <a:lnTo>
                      <a:pt x="2989" y="3069"/>
                    </a:lnTo>
                    <a:lnTo>
                      <a:pt x="2946" y="3098"/>
                    </a:lnTo>
                    <a:lnTo>
                      <a:pt x="2902" y="3120"/>
                    </a:lnTo>
                    <a:lnTo>
                      <a:pt x="2856" y="3138"/>
                    </a:lnTo>
                    <a:lnTo>
                      <a:pt x="2502" y="3244"/>
                    </a:lnTo>
                    <a:lnTo>
                      <a:pt x="2456" y="3255"/>
                    </a:lnTo>
                    <a:lnTo>
                      <a:pt x="2410" y="3259"/>
                    </a:lnTo>
                    <a:lnTo>
                      <a:pt x="2361" y="3259"/>
                    </a:lnTo>
                    <a:lnTo>
                      <a:pt x="2313" y="3253"/>
                    </a:lnTo>
                    <a:lnTo>
                      <a:pt x="2262" y="3241"/>
                    </a:lnTo>
                    <a:lnTo>
                      <a:pt x="2210" y="3223"/>
                    </a:lnTo>
                    <a:lnTo>
                      <a:pt x="2158" y="3201"/>
                    </a:lnTo>
                    <a:lnTo>
                      <a:pt x="2105" y="3172"/>
                    </a:lnTo>
                    <a:lnTo>
                      <a:pt x="2102" y="3170"/>
                    </a:lnTo>
                    <a:lnTo>
                      <a:pt x="2095" y="3166"/>
                    </a:lnTo>
                    <a:lnTo>
                      <a:pt x="2083" y="3158"/>
                    </a:lnTo>
                    <a:lnTo>
                      <a:pt x="1483" y="2763"/>
                    </a:lnTo>
                    <a:lnTo>
                      <a:pt x="1458" y="2742"/>
                    </a:lnTo>
                    <a:lnTo>
                      <a:pt x="1437" y="2719"/>
                    </a:lnTo>
                    <a:lnTo>
                      <a:pt x="1420" y="2695"/>
                    </a:lnTo>
                    <a:lnTo>
                      <a:pt x="1405" y="2669"/>
                    </a:lnTo>
                    <a:lnTo>
                      <a:pt x="1393" y="2643"/>
                    </a:lnTo>
                    <a:lnTo>
                      <a:pt x="1385" y="2618"/>
                    </a:lnTo>
                    <a:lnTo>
                      <a:pt x="1379" y="2594"/>
                    </a:lnTo>
                    <a:lnTo>
                      <a:pt x="1374" y="2572"/>
                    </a:lnTo>
                    <a:lnTo>
                      <a:pt x="1371" y="2553"/>
                    </a:lnTo>
                    <a:lnTo>
                      <a:pt x="1370" y="2537"/>
                    </a:lnTo>
                    <a:lnTo>
                      <a:pt x="1369" y="2525"/>
                    </a:lnTo>
                    <a:lnTo>
                      <a:pt x="1373" y="2501"/>
                    </a:lnTo>
                    <a:lnTo>
                      <a:pt x="1380" y="2469"/>
                    </a:lnTo>
                    <a:lnTo>
                      <a:pt x="1386" y="2434"/>
                    </a:lnTo>
                    <a:lnTo>
                      <a:pt x="1393" y="2395"/>
                    </a:lnTo>
                    <a:lnTo>
                      <a:pt x="1402" y="2353"/>
                    </a:lnTo>
                    <a:lnTo>
                      <a:pt x="1410" y="2310"/>
                    </a:lnTo>
                    <a:lnTo>
                      <a:pt x="1419" y="2265"/>
                    </a:lnTo>
                    <a:lnTo>
                      <a:pt x="1428" y="2221"/>
                    </a:lnTo>
                    <a:lnTo>
                      <a:pt x="1438" y="2178"/>
                    </a:lnTo>
                    <a:lnTo>
                      <a:pt x="1446" y="2136"/>
                    </a:lnTo>
                    <a:lnTo>
                      <a:pt x="1455" y="2099"/>
                    </a:lnTo>
                    <a:lnTo>
                      <a:pt x="1463" y="2063"/>
                    </a:lnTo>
                    <a:lnTo>
                      <a:pt x="1472" y="2034"/>
                    </a:lnTo>
                    <a:lnTo>
                      <a:pt x="1479" y="2009"/>
                    </a:lnTo>
                    <a:lnTo>
                      <a:pt x="1477" y="2002"/>
                    </a:lnTo>
                    <a:lnTo>
                      <a:pt x="1474" y="1989"/>
                    </a:lnTo>
                    <a:lnTo>
                      <a:pt x="1468" y="1972"/>
                    </a:lnTo>
                    <a:lnTo>
                      <a:pt x="1462" y="1948"/>
                    </a:lnTo>
                    <a:lnTo>
                      <a:pt x="1454" y="1921"/>
                    </a:lnTo>
                    <a:lnTo>
                      <a:pt x="1445" y="1889"/>
                    </a:lnTo>
                    <a:lnTo>
                      <a:pt x="1407" y="1897"/>
                    </a:lnTo>
                    <a:lnTo>
                      <a:pt x="1368" y="1899"/>
                    </a:lnTo>
                    <a:lnTo>
                      <a:pt x="338" y="1899"/>
                    </a:lnTo>
                    <a:lnTo>
                      <a:pt x="292" y="1896"/>
                    </a:lnTo>
                    <a:lnTo>
                      <a:pt x="248" y="1886"/>
                    </a:lnTo>
                    <a:lnTo>
                      <a:pt x="207" y="1872"/>
                    </a:lnTo>
                    <a:lnTo>
                      <a:pt x="168" y="1851"/>
                    </a:lnTo>
                    <a:lnTo>
                      <a:pt x="132" y="1827"/>
                    </a:lnTo>
                    <a:lnTo>
                      <a:pt x="99" y="1797"/>
                    </a:lnTo>
                    <a:lnTo>
                      <a:pt x="71" y="1765"/>
                    </a:lnTo>
                    <a:lnTo>
                      <a:pt x="46" y="1728"/>
                    </a:lnTo>
                    <a:lnTo>
                      <a:pt x="27" y="1688"/>
                    </a:lnTo>
                    <a:lnTo>
                      <a:pt x="13" y="1646"/>
                    </a:lnTo>
                    <a:lnTo>
                      <a:pt x="3" y="1601"/>
                    </a:lnTo>
                    <a:lnTo>
                      <a:pt x="0" y="1553"/>
                    </a:lnTo>
                    <a:lnTo>
                      <a:pt x="0" y="345"/>
                    </a:lnTo>
                    <a:lnTo>
                      <a:pt x="3" y="299"/>
                    </a:lnTo>
                    <a:lnTo>
                      <a:pt x="13" y="253"/>
                    </a:lnTo>
                    <a:lnTo>
                      <a:pt x="27" y="211"/>
                    </a:lnTo>
                    <a:lnTo>
                      <a:pt x="46" y="171"/>
                    </a:lnTo>
                    <a:lnTo>
                      <a:pt x="71" y="134"/>
                    </a:lnTo>
                    <a:lnTo>
                      <a:pt x="99" y="101"/>
                    </a:lnTo>
                    <a:lnTo>
                      <a:pt x="132" y="72"/>
                    </a:lnTo>
                    <a:lnTo>
                      <a:pt x="168" y="47"/>
                    </a:lnTo>
                    <a:lnTo>
                      <a:pt x="207" y="27"/>
                    </a:lnTo>
                    <a:lnTo>
                      <a:pt x="248" y="13"/>
                    </a:lnTo>
                    <a:lnTo>
                      <a:pt x="292" y="3"/>
                    </a:lnTo>
                    <a:lnTo>
                      <a:pt x="3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p:cNvGrpSpPr/>
          <p:nvPr/>
        </p:nvGrpSpPr>
        <p:grpSpPr>
          <a:xfrm>
            <a:off x="9578716" y="2758187"/>
            <a:ext cx="1394085" cy="1424065"/>
            <a:chOff x="9578716" y="2758187"/>
            <a:chExt cx="1394085" cy="1424065"/>
          </a:xfrm>
        </p:grpSpPr>
        <p:sp>
          <p:nvSpPr>
            <p:cNvPr id="17" name="Teardrop 16"/>
            <p:cNvSpPr/>
            <p:nvPr/>
          </p:nvSpPr>
          <p:spPr>
            <a:xfrm flipV="1">
              <a:off x="9578716" y="2758187"/>
              <a:ext cx="1394085" cy="1424065"/>
            </a:xfrm>
            <a:prstGeom prst="teardrop">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34"/>
            <p:cNvGrpSpPr>
              <a:grpSpLocks noChangeAspect="1"/>
            </p:cNvGrpSpPr>
            <p:nvPr/>
          </p:nvGrpSpPr>
          <p:grpSpPr bwMode="auto">
            <a:xfrm>
              <a:off x="9917776" y="3166052"/>
              <a:ext cx="715963" cy="741363"/>
              <a:chOff x="1114" y="381"/>
              <a:chExt cx="451" cy="467"/>
            </a:xfrm>
            <a:solidFill>
              <a:schemeClr val="bg1"/>
            </a:solidFill>
          </p:grpSpPr>
          <p:sp>
            <p:nvSpPr>
              <p:cNvPr id="58" name="Freeform 36"/>
              <p:cNvSpPr>
                <a:spLocks noEditPoints="1"/>
              </p:cNvSpPr>
              <p:nvPr/>
            </p:nvSpPr>
            <p:spPr bwMode="auto">
              <a:xfrm>
                <a:off x="1114" y="381"/>
                <a:ext cx="223" cy="224"/>
              </a:xfrm>
              <a:custGeom>
                <a:avLst/>
                <a:gdLst>
                  <a:gd name="T0" fmla="*/ 496 w 1559"/>
                  <a:gd name="T1" fmla="*/ 321 h 1571"/>
                  <a:gd name="T2" fmla="*/ 452 w 1559"/>
                  <a:gd name="T3" fmla="*/ 340 h 1571"/>
                  <a:gd name="T4" fmla="*/ 420 w 1559"/>
                  <a:gd name="T5" fmla="*/ 377 h 1571"/>
                  <a:gd name="T6" fmla="*/ 415 w 1559"/>
                  <a:gd name="T7" fmla="*/ 433 h 1571"/>
                  <a:gd name="T8" fmla="*/ 604 w 1559"/>
                  <a:gd name="T9" fmla="*/ 753 h 1571"/>
                  <a:gd name="T10" fmla="*/ 494 w 1559"/>
                  <a:gd name="T11" fmla="*/ 763 h 1571"/>
                  <a:gd name="T12" fmla="*/ 473 w 1559"/>
                  <a:gd name="T13" fmla="*/ 805 h 1571"/>
                  <a:gd name="T14" fmla="*/ 494 w 1559"/>
                  <a:gd name="T15" fmla="*/ 846 h 1571"/>
                  <a:gd name="T16" fmla="*/ 663 w 1559"/>
                  <a:gd name="T17" fmla="*/ 855 h 1571"/>
                  <a:gd name="T18" fmla="*/ 524 w 1559"/>
                  <a:gd name="T19" fmla="*/ 932 h 1571"/>
                  <a:gd name="T20" fmla="*/ 482 w 1559"/>
                  <a:gd name="T21" fmla="*/ 953 h 1571"/>
                  <a:gd name="T22" fmla="*/ 475 w 1559"/>
                  <a:gd name="T23" fmla="*/ 1000 h 1571"/>
                  <a:gd name="T24" fmla="*/ 507 w 1559"/>
                  <a:gd name="T25" fmla="*/ 1032 h 1571"/>
                  <a:gd name="T26" fmla="*/ 685 w 1559"/>
                  <a:gd name="T27" fmla="*/ 1164 h 1571"/>
                  <a:gd name="T28" fmla="*/ 701 w 1559"/>
                  <a:gd name="T29" fmla="*/ 1225 h 1571"/>
                  <a:gd name="T30" fmla="*/ 745 w 1559"/>
                  <a:gd name="T31" fmla="*/ 1262 h 1571"/>
                  <a:gd name="T32" fmla="*/ 812 w 1559"/>
                  <a:gd name="T33" fmla="*/ 1267 h 1571"/>
                  <a:gd name="T34" fmla="*/ 865 w 1559"/>
                  <a:gd name="T35" fmla="*/ 1240 h 1571"/>
                  <a:gd name="T36" fmla="*/ 889 w 1559"/>
                  <a:gd name="T37" fmla="*/ 1187 h 1571"/>
                  <a:gd name="T38" fmla="*/ 1053 w 1559"/>
                  <a:gd name="T39" fmla="*/ 1035 h 1571"/>
                  <a:gd name="T40" fmla="*/ 1094 w 1559"/>
                  <a:gd name="T41" fmla="*/ 1013 h 1571"/>
                  <a:gd name="T42" fmla="*/ 1101 w 1559"/>
                  <a:gd name="T43" fmla="*/ 967 h 1571"/>
                  <a:gd name="T44" fmla="*/ 1070 w 1559"/>
                  <a:gd name="T45" fmla="*/ 934 h 1571"/>
                  <a:gd name="T46" fmla="*/ 891 w 1559"/>
                  <a:gd name="T47" fmla="*/ 894 h 1571"/>
                  <a:gd name="T48" fmla="*/ 1070 w 1559"/>
                  <a:gd name="T49" fmla="*/ 853 h 1571"/>
                  <a:gd name="T50" fmla="*/ 1101 w 1559"/>
                  <a:gd name="T51" fmla="*/ 821 h 1571"/>
                  <a:gd name="T52" fmla="*/ 1094 w 1559"/>
                  <a:gd name="T53" fmla="*/ 774 h 1571"/>
                  <a:gd name="T54" fmla="*/ 1053 w 1559"/>
                  <a:gd name="T55" fmla="*/ 753 h 1571"/>
                  <a:gd name="T56" fmla="*/ 1154 w 1559"/>
                  <a:gd name="T57" fmla="*/ 452 h 1571"/>
                  <a:gd name="T58" fmla="*/ 1163 w 1559"/>
                  <a:gd name="T59" fmla="*/ 394 h 1571"/>
                  <a:gd name="T60" fmla="*/ 1138 w 1559"/>
                  <a:gd name="T61" fmla="*/ 350 h 1571"/>
                  <a:gd name="T62" fmla="*/ 1096 w 1559"/>
                  <a:gd name="T63" fmla="*/ 325 h 1571"/>
                  <a:gd name="T64" fmla="*/ 1052 w 1559"/>
                  <a:gd name="T65" fmla="*/ 319 h 1571"/>
                  <a:gd name="T66" fmla="*/ 1002 w 1559"/>
                  <a:gd name="T67" fmla="*/ 334 h 1571"/>
                  <a:gd name="T68" fmla="*/ 973 w 1559"/>
                  <a:gd name="T69" fmla="*/ 362 h 1571"/>
                  <a:gd name="T70" fmla="*/ 788 w 1559"/>
                  <a:gd name="T71" fmla="*/ 715 h 1571"/>
                  <a:gd name="T72" fmla="*/ 604 w 1559"/>
                  <a:gd name="T73" fmla="*/ 362 h 1571"/>
                  <a:gd name="T74" fmla="*/ 575 w 1559"/>
                  <a:gd name="T75" fmla="*/ 334 h 1571"/>
                  <a:gd name="T76" fmla="*/ 525 w 1559"/>
                  <a:gd name="T77" fmla="*/ 319 h 1571"/>
                  <a:gd name="T78" fmla="*/ 859 w 1559"/>
                  <a:gd name="T79" fmla="*/ 3 h 1571"/>
                  <a:gd name="T80" fmla="*/ 1057 w 1559"/>
                  <a:gd name="T81" fmla="*/ 47 h 1571"/>
                  <a:gd name="T82" fmla="*/ 1233 w 1559"/>
                  <a:gd name="T83" fmla="*/ 139 h 1571"/>
                  <a:gd name="T84" fmla="*/ 1380 w 1559"/>
                  <a:gd name="T85" fmla="*/ 270 h 1571"/>
                  <a:gd name="T86" fmla="*/ 1491 w 1559"/>
                  <a:gd name="T87" fmla="*/ 433 h 1571"/>
                  <a:gd name="T88" fmla="*/ 1559 w 1559"/>
                  <a:gd name="T89" fmla="*/ 623 h 1571"/>
                  <a:gd name="T90" fmla="*/ 1455 w 1559"/>
                  <a:gd name="T91" fmla="*/ 813 h 1571"/>
                  <a:gd name="T92" fmla="*/ 1395 w 1559"/>
                  <a:gd name="T93" fmla="*/ 1025 h 1571"/>
                  <a:gd name="T94" fmla="*/ 1220 w 1559"/>
                  <a:gd name="T95" fmla="*/ 1140 h 1571"/>
                  <a:gd name="T96" fmla="*/ 990 w 1559"/>
                  <a:gd name="T97" fmla="*/ 1240 h 1571"/>
                  <a:gd name="T98" fmla="*/ 790 w 1559"/>
                  <a:gd name="T99" fmla="*/ 1386 h 1571"/>
                  <a:gd name="T100" fmla="*/ 624 w 1559"/>
                  <a:gd name="T101" fmla="*/ 1571 h 1571"/>
                  <a:gd name="T102" fmla="*/ 434 w 1559"/>
                  <a:gd name="T103" fmla="*/ 1503 h 1571"/>
                  <a:gd name="T104" fmla="*/ 270 w 1559"/>
                  <a:gd name="T105" fmla="*/ 1392 h 1571"/>
                  <a:gd name="T106" fmla="*/ 139 w 1559"/>
                  <a:gd name="T107" fmla="*/ 1243 h 1571"/>
                  <a:gd name="T108" fmla="*/ 47 w 1559"/>
                  <a:gd name="T109" fmla="*/ 1066 h 1571"/>
                  <a:gd name="T110" fmla="*/ 3 w 1559"/>
                  <a:gd name="T111" fmla="*/ 864 h 1571"/>
                  <a:gd name="T112" fmla="*/ 12 w 1559"/>
                  <a:gd name="T113" fmla="*/ 652 h 1571"/>
                  <a:gd name="T114" fmla="*/ 75 w 1559"/>
                  <a:gd name="T115" fmla="*/ 454 h 1571"/>
                  <a:gd name="T116" fmla="*/ 186 w 1559"/>
                  <a:gd name="T117" fmla="*/ 282 h 1571"/>
                  <a:gd name="T118" fmla="*/ 333 w 1559"/>
                  <a:gd name="T119" fmla="*/ 146 h 1571"/>
                  <a:gd name="T120" fmla="*/ 514 w 1559"/>
                  <a:gd name="T121" fmla="*/ 49 h 1571"/>
                  <a:gd name="T122" fmla="*/ 717 w 1559"/>
                  <a:gd name="T123" fmla="*/ 3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9" h="1571">
                    <a:moveTo>
                      <a:pt x="525" y="319"/>
                    </a:moveTo>
                    <a:lnTo>
                      <a:pt x="511" y="319"/>
                    </a:lnTo>
                    <a:lnTo>
                      <a:pt x="496" y="321"/>
                    </a:lnTo>
                    <a:lnTo>
                      <a:pt x="480" y="325"/>
                    </a:lnTo>
                    <a:lnTo>
                      <a:pt x="466" y="332"/>
                    </a:lnTo>
                    <a:lnTo>
                      <a:pt x="452" y="340"/>
                    </a:lnTo>
                    <a:lnTo>
                      <a:pt x="440" y="350"/>
                    </a:lnTo>
                    <a:lnTo>
                      <a:pt x="428" y="362"/>
                    </a:lnTo>
                    <a:lnTo>
                      <a:pt x="420" y="377"/>
                    </a:lnTo>
                    <a:lnTo>
                      <a:pt x="415" y="394"/>
                    </a:lnTo>
                    <a:lnTo>
                      <a:pt x="413" y="415"/>
                    </a:lnTo>
                    <a:lnTo>
                      <a:pt x="415" y="433"/>
                    </a:lnTo>
                    <a:lnTo>
                      <a:pt x="422" y="452"/>
                    </a:lnTo>
                    <a:lnTo>
                      <a:pt x="431" y="468"/>
                    </a:lnTo>
                    <a:lnTo>
                      <a:pt x="604" y="753"/>
                    </a:lnTo>
                    <a:lnTo>
                      <a:pt x="524" y="753"/>
                    </a:lnTo>
                    <a:lnTo>
                      <a:pt x="507" y="756"/>
                    </a:lnTo>
                    <a:lnTo>
                      <a:pt x="494" y="763"/>
                    </a:lnTo>
                    <a:lnTo>
                      <a:pt x="482" y="774"/>
                    </a:lnTo>
                    <a:lnTo>
                      <a:pt x="475" y="788"/>
                    </a:lnTo>
                    <a:lnTo>
                      <a:pt x="473" y="805"/>
                    </a:lnTo>
                    <a:lnTo>
                      <a:pt x="475" y="821"/>
                    </a:lnTo>
                    <a:lnTo>
                      <a:pt x="482" y="835"/>
                    </a:lnTo>
                    <a:lnTo>
                      <a:pt x="494" y="846"/>
                    </a:lnTo>
                    <a:lnTo>
                      <a:pt x="507" y="853"/>
                    </a:lnTo>
                    <a:lnTo>
                      <a:pt x="524" y="855"/>
                    </a:lnTo>
                    <a:lnTo>
                      <a:pt x="663" y="855"/>
                    </a:lnTo>
                    <a:lnTo>
                      <a:pt x="685" y="894"/>
                    </a:lnTo>
                    <a:lnTo>
                      <a:pt x="685" y="932"/>
                    </a:lnTo>
                    <a:lnTo>
                      <a:pt x="524" y="932"/>
                    </a:lnTo>
                    <a:lnTo>
                      <a:pt x="507" y="934"/>
                    </a:lnTo>
                    <a:lnTo>
                      <a:pt x="494" y="941"/>
                    </a:lnTo>
                    <a:lnTo>
                      <a:pt x="482" y="953"/>
                    </a:lnTo>
                    <a:lnTo>
                      <a:pt x="475" y="967"/>
                    </a:lnTo>
                    <a:lnTo>
                      <a:pt x="473" y="983"/>
                    </a:lnTo>
                    <a:lnTo>
                      <a:pt x="475" y="1000"/>
                    </a:lnTo>
                    <a:lnTo>
                      <a:pt x="482" y="1013"/>
                    </a:lnTo>
                    <a:lnTo>
                      <a:pt x="494" y="1025"/>
                    </a:lnTo>
                    <a:lnTo>
                      <a:pt x="507" y="1032"/>
                    </a:lnTo>
                    <a:lnTo>
                      <a:pt x="524" y="1035"/>
                    </a:lnTo>
                    <a:lnTo>
                      <a:pt x="685" y="1035"/>
                    </a:lnTo>
                    <a:lnTo>
                      <a:pt x="685" y="1164"/>
                    </a:lnTo>
                    <a:lnTo>
                      <a:pt x="687" y="1187"/>
                    </a:lnTo>
                    <a:lnTo>
                      <a:pt x="692" y="1207"/>
                    </a:lnTo>
                    <a:lnTo>
                      <a:pt x="701" y="1225"/>
                    </a:lnTo>
                    <a:lnTo>
                      <a:pt x="713" y="1240"/>
                    </a:lnTo>
                    <a:lnTo>
                      <a:pt x="727" y="1252"/>
                    </a:lnTo>
                    <a:lnTo>
                      <a:pt x="745" y="1262"/>
                    </a:lnTo>
                    <a:lnTo>
                      <a:pt x="766" y="1267"/>
                    </a:lnTo>
                    <a:lnTo>
                      <a:pt x="788" y="1269"/>
                    </a:lnTo>
                    <a:lnTo>
                      <a:pt x="812" y="1267"/>
                    </a:lnTo>
                    <a:lnTo>
                      <a:pt x="832" y="1262"/>
                    </a:lnTo>
                    <a:lnTo>
                      <a:pt x="850" y="1252"/>
                    </a:lnTo>
                    <a:lnTo>
                      <a:pt x="865" y="1240"/>
                    </a:lnTo>
                    <a:lnTo>
                      <a:pt x="876" y="1225"/>
                    </a:lnTo>
                    <a:lnTo>
                      <a:pt x="884" y="1207"/>
                    </a:lnTo>
                    <a:lnTo>
                      <a:pt x="889" y="1187"/>
                    </a:lnTo>
                    <a:lnTo>
                      <a:pt x="891" y="1164"/>
                    </a:lnTo>
                    <a:lnTo>
                      <a:pt x="891" y="1035"/>
                    </a:lnTo>
                    <a:lnTo>
                      <a:pt x="1053" y="1035"/>
                    </a:lnTo>
                    <a:lnTo>
                      <a:pt x="1070" y="1032"/>
                    </a:lnTo>
                    <a:lnTo>
                      <a:pt x="1084" y="1025"/>
                    </a:lnTo>
                    <a:lnTo>
                      <a:pt x="1094" y="1013"/>
                    </a:lnTo>
                    <a:lnTo>
                      <a:pt x="1101" y="1000"/>
                    </a:lnTo>
                    <a:lnTo>
                      <a:pt x="1104" y="983"/>
                    </a:lnTo>
                    <a:lnTo>
                      <a:pt x="1101" y="967"/>
                    </a:lnTo>
                    <a:lnTo>
                      <a:pt x="1094" y="953"/>
                    </a:lnTo>
                    <a:lnTo>
                      <a:pt x="1084" y="941"/>
                    </a:lnTo>
                    <a:lnTo>
                      <a:pt x="1070" y="934"/>
                    </a:lnTo>
                    <a:lnTo>
                      <a:pt x="1053" y="932"/>
                    </a:lnTo>
                    <a:lnTo>
                      <a:pt x="891" y="932"/>
                    </a:lnTo>
                    <a:lnTo>
                      <a:pt x="891" y="894"/>
                    </a:lnTo>
                    <a:lnTo>
                      <a:pt x="914" y="855"/>
                    </a:lnTo>
                    <a:lnTo>
                      <a:pt x="1053" y="855"/>
                    </a:lnTo>
                    <a:lnTo>
                      <a:pt x="1070" y="853"/>
                    </a:lnTo>
                    <a:lnTo>
                      <a:pt x="1083" y="846"/>
                    </a:lnTo>
                    <a:lnTo>
                      <a:pt x="1094" y="835"/>
                    </a:lnTo>
                    <a:lnTo>
                      <a:pt x="1101" y="821"/>
                    </a:lnTo>
                    <a:lnTo>
                      <a:pt x="1103" y="805"/>
                    </a:lnTo>
                    <a:lnTo>
                      <a:pt x="1101" y="788"/>
                    </a:lnTo>
                    <a:lnTo>
                      <a:pt x="1094" y="774"/>
                    </a:lnTo>
                    <a:lnTo>
                      <a:pt x="1083" y="763"/>
                    </a:lnTo>
                    <a:lnTo>
                      <a:pt x="1070" y="756"/>
                    </a:lnTo>
                    <a:lnTo>
                      <a:pt x="1053" y="753"/>
                    </a:lnTo>
                    <a:lnTo>
                      <a:pt x="974" y="753"/>
                    </a:lnTo>
                    <a:lnTo>
                      <a:pt x="1146" y="468"/>
                    </a:lnTo>
                    <a:lnTo>
                      <a:pt x="1154" y="452"/>
                    </a:lnTo>
                    <a:lnTo>
                      <a:pt x="1162" y="433"/>
                    </a:lnTo>
                    <a:lnTo>
                      <a:pt x="1165" y="415"/>
                    </a:lnTo>
                    <a:lnTo>
                      <a:pt x="1163" y="394"/>
                    </a:lnTo>
                    <a:lnTo>
                      <a:pt x="1156" y="377"/>
                    </a:lnTo>
                    <a:lnTo>
                      <a:pt x="1148" y="362"/>
                    </a:lnTo>
                    <a:lnTo>
                      <a:pt x="1138" y="350"/>
                    </a:lnTo>
                    <a:lnTo>
                      <a:pt x="1125" y="340"/>
                    </a:lnTo>
                    <a:lnTo>
                      <a:pt x="1112" y="332"/>
                    </a:lnTo>
                    <a:lnTo>
                      <a:pt x="1096" y="325"/>
                    </a:lnTo>
                    <a:lnTo>
                      <a:pt x="1081" y="321"/>
                    </a:lnTo>
                    <a:lnTo>
                      <a:pt x="1066" y="319"/>
                    </a:lnTo>
                    <a:lnTo>
                      <a:pt x="1052" y="319"/>
                    </a:lnTo>
                    <a:lnTo>
                      <a:pt x="1033" y="320"/>
                    </a:lnTo>
                    <a:lnTo>
                      <a:pt x="1017" y="325"/>
                    </a:lnTo>
                    <a:lnTo>
                      <a:pt x="1002" y="334"/>
                    </a:lnTo>
                    <a:lnTo>
                      <a:pt x="990" y="343"/>
                    </a:lnTo>
                    <a:lnTo>
                      <a:pt x="981" y="353"/>
                    </a:lnTo>
                    <a:lnTo>
                      <a:pt x="973" y="362"/>
                    </a:lnTo>
                    <a:lnTo>
                      <a:pt x="968" y="373"/>
                    </a:lnTo>
                    <a:lnTo>
                      <a:pt x="964" y="380"/>
                    </a:lnTo>
                    <a:lnTo>
                      <a:pt x="788" y="715"/>
                    </a:lnTo>
                    <a:lnTo>
                      <a:pt x="614" y="380"/>
                    </a:lnTo>
                    <a:lnTo>
                      <a:pt x="610" y="373"/>
                    </a:lnTo>
                    <a:lnTo>
                      <a:pt x="604" y="362"/>
                    </a:lnTo>
                    <a:lnTo>
                      <a:pt x="597" y="353"/>
                    </a:lnTo>
                    <a:lnTo>
                      <a:pt x="586" y="343"/>
                    </a:lnTo>
                    <a:lnTo>
                      <a:pt x="575" y="334"/>
                    </a:lnTo>
                    <a:lnTo>
                      <a:pt x="561" y="325"/>
                    </a:lnTo>
                    <a:lnTo>
                      <a:pt x="545" y="320"/>
                    </a:lnTo>
                    <a:lnTo>
                      <a:pt x="525" y="319"/>
                    </a:lnTo>
                    <a:close/>
                    <a:moveTo>
                      <a:pt x="788" y="0"/>
                    </a:moveTo>
                    <a:lnTo>
                      <a:pt x="788" y="0"/>
                    </a:lnTo>
                    <a:lnTo>
                      <a:pt x="859" y="3"/>
                    </a:lnTo>
                    <a:lnTo>
                      <a:pt x="926" y="12"/>
                    </a:lnTo>
                    <a:lnTo>
                      <a:pt x="992" y="27"/>
                    </a:lnTo>
                    <a:lnTo>
                      <a:pt x="1057" y="47"/>
                    </a:lnTo>
                    <a:lnTo>
                      <a:pt x="1119" y="73"/>
                    </a:lnTo>
                    <a:lnTo>
                      <a:pt x="1177" y="104"/>
                    </a:lnTo>
                    <a:lnTo>
                      <a:pt x="1233" y="139"/>
                    </a:lnTo>
                    <a:lnTo>
                      <a:pt x="1286" y="178"/>
                    </a:lnTo>
                    <a:lnTo>
                      <a:pt x="1335" y="222"/>
                    </a:lnTo>
                    <a:lnTo>
                      <a:pt x="1380" y="270"/>
                    </a:lnTo>
                    <a:lnTo>
                      <a:pt x="1422" y="321"/>
                    </a:lnTo>
                    <a:lnTo>
                      <a:pt x="1458" y="376"/>
                    </a:lnTo>
                    <a:lnTo>
                      <a:pt x="1491" y="433"/>
                    </a:lnTo>
                    <a:lnTo>
                      <a:pt x="1518" y="495"/>
                    </a:lnTo>
                    <a:lnTo>
                      <a:pt x="1542" y="557"/>
                    </a:lnTo>
                    <a:lnTo>
                      <a:pt x="1559" y="623"/>
                    </a:lnTo>
                    <a:lnTo>
                      <a:pt x="1520" y="684"/>
                    </a:lnTo>
                    <a:lnTo>
                      <a:pt x="1486" y="747"/>
                    </a:lnTo>
                    <a:lnTo>
                      <a:pt x="1455" y="813"/>
                    </a:lnTo>
                    <a:lnTo>
                      <a:pt x="1430" y="882"/>
                    </a:lnTo>
                    <a:lnTo>
                      <a:pt x="1409" y="952"/>
                    </a:lnTo>
                    <a:lnTo>
                      <a:pt x="1395" y="1025"/>
                    </a:lnTo>
                    <a:lnTo>
                      <a:pt x="1385" y="1099"/>
                    </a:lnTo>
                    <a:lnTo>
                      <a:pt x="1301" y="1116"/>
                    </a:lnTo>
                    <a:lnTo>
                      <a:pt x="1220" y="1140"/>
                    </a:lnTo>
                    <a:lnTo>
                      <a:pt x="1140" y="1167"/>
                    </a:lnTo>
                    <a:lnTo>
                      <a:pt x="1064" y="1201"/>
                    </a:lnTo>
                    <a:lnTo>
                      <a:pt x="990" y="1240"/>
                    </a:lnTo>
                    <a:lnTo>
                      <a:pt x="920" y="1284"/>
                    </a:lnTo>
                    <a:lnTo>
                      <a:pt x="854" y="1334"/>
                    </a:lnTo>
                    <a:lnTo>
                      <a:pt x="790" y="1386"/>
                    </a:lnTo>
                    <a:lnTo>
                      <a:pt x="730" y="1443"/>
                    </a:lnTo>
                    <a:lnTo>
                      <a:pt x="675" y="1505"/>
                    </a:lnTo>
                    <a:lnTo>
                      <a:pt x="624" y="1571"/>
                    </a:lnTo>
                    <a:lnTo>
                      <a:pt x="559" y="1553"/>
                    </a:lnTo>
                    <a:lnTo>
                      <a:pt x="495" y="1531"/>
                    </a:lnTo>
                    <a:lnTo>
                      <a:pt x="434" y="1503"/>
                    </a:lnTo>
                    <a:lnTo>
                      <a:pt x="376" y="1471"/>
                    </a:lnTo>
                    <a:lnTo>
                      <a:pt x="321" y="1433"/>
                    </a:lnTo>
                    <a:lnTo>
                      <a:pt x="270" y="1392"/>
                    </a:lnTo>
                    <a:lnTo>
                      <a:pt x="222" y="1346"/>
                    </a:lnTo>
                    <a:lnTo>
                      <a:pt x="178" y="1297"/>
                    </a:lnTo>
                    <a:lnTo>
                      <a:pt x="139" y="1243"/>
                    </a:lnTo>
                    <a:lnTo>
                      <a:pt x="103" y="1187"/>
                    </a:lnTo>
                    <a:lnTo>
                      <a:pt x="72" y="1128"/>
                    </a:lnTo>
                    <a:lnTo>
                      <a:pt x="47" y="1066"/>
                    </a:lnTo>
                    <a:lnTo>
                      <a:pt x="27" y="1001"/>
                    </a:lnTo>
                    <a:lnTo>
                      <a:pt x="12" y="934"/>
                    </a:lnTo>
                    <a:lnTo>
                      <a:pt x="3" y="864"/>
                    </a:lnTo>
                    <a:lnTo>
                      <a:pt x="0" y="795"/>
                    </a:lnTo>
                    <a:lnTo>
                      <a:pt x="3" y="722"/>
                    </a:lnTo>
                    <a:lnTo>
                      <a:pt x="12" y="652"/>
                    </a:lnTo>
                    <a:lnTo>
                      <a:pt x="28" y="583"/>
                    </a:lnTo>
                    <a:lnTo>
                      <a:pt x="49" y="517"/>
                    </a:lnTo>
                    <a:lnTo>
                      <a:pt x="75" y="454"/>
                    </a:lnTo>
                    <a:lnTo>
                      <a:pt x="107" y="393"/>
                    </a:lnTo>
                    <a:lnTo>
                      <a:pt x="144" y="337"/>
                    </a:lnTo>
                    <a:lnTo>
                      <a:pt x="186" y="282"/>
                    </a:lnTo>
                    <a:lnTo>
                      <a:pt x="230" y="233"/>
                    </a:lnTo>
                    <a:lnTo>
                      <a:pt x="280" y="187"/>
                    </a:lnTo>
                    <a:lnTo>
                      <a:pt x="333" y="146"/>
                    </a:lnTo>
                    <a:lnTo>
                      <a:pt x="391" y="109"/>
                    </a:lnTo>
                    <a:lnTo>
                      <a:pt x="451" y="76"/>
                    </a:lnTo>
                    <a:lnTo>
                      <a:pt x="514" y="49"/>
                    </a:lnTo>
                    <a:lnTo>
                      <a:pt x="579" y="29"/>
                    </a:lnTo>
                    <a:lnTo>
                      <a:pt x="647" y="12"/>
                    </a:lnTo>
                    <a:lnTo>
                      <a:pt x="717" y="3"/>
                    </a:lnTo>
                    <a:lnTo>
                      <a:pt x="7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37"/>
              <p:cNvSpPr>
                <a:spLocks/>
              </p:cNvSpPr>
              <p:nvPr/>
            </p:nvSpPr>
            <p:spPr bwMode="auto">
              <a:xfrm>
                <a:off x="1341" y="438"/>
                <a:ext cx="224" cy="215"/>
              </a:xfrm>
              <a:custGeom>
                <a:avLst/>
                <a:gdLst>
                  <a:gd name="T0" fmla="*/ 922 w 1569"/>
                  <a:gd name="T1" fmla="*/ 13 h 1510"/>
                  <a:gd name="T2" fmla="*/ 1119 w 1569"/>
                  <a:gd name="T3" fmla="*/ 76 h 1510"/>
                  <a:gd name="T4" fmla="*/ 1289 w 1569"/>
                  <a:gd name="T5" fmla="*/ 187 h 1510"/>
                  <a:gd name="T6" fmla="*/ 1424 w 1569"/>
                  <a:gd name="T7" fmla="*/ 336 h 1510"/>
                  <a:gd name="T8" fmla="*/ 1520 w 1569"/>
                  <a:gd name="T9" fmla="*/ 517 h 1510"/>
                  <a:gd name="T10" fmla="*/ 1566 w 1569"/>
                  <a:gd name="T11" fmla="*/ 722 h 1510"/>
                  <a:gd name="T12" fmla="*/ 1556 w 1569"/>
                  <a:gd name="T13" fmla="*/ 937 h 1510"/>
                  <a:gd name="T14" fmla="*/ 1493 w 1569"/>
                  <a:gd name="T15" fmla="*/ 1134 h 1510"/>
                  <a:gd name="T16" fmla="*/ 1384 w 1569"/>
                  <a:gd name="T17" fmla="*/ 1305 h 1510"/>
                  <a:gd name="T18" fmla="*/ 1235 w 1569"/>
                  <a:gd name="T19" fmla="*/ 1442 h 1510"/>
                  <a:gd name="T20" fmla="*/ 1095 w 1569"/>
                  <a:gd name="T21" fmla="*/ 1448 h 1510"/>
                  <a:gd name="T22" fmla="*/ 1007 w 1569"/>
                  <a:gd name="T23" fmla="*/ 1268 h 1510"/>
                  <a:gd name="T24" fmla="*/ 1073 w 1569"/>
                  <a:gd name="T25" fmla="*/ 1255 h 1510"/>
                  <a:gd name="T26" fmla="*/ 1122 w 1569"/>
                  <a:gd name="T27" fmla="*/ 1219 h 1510"/>
                  <a:gd name="T28" fmla="*/ 1141 w 1569"/>
                  <a:gd name="T29" fmla="*/ 1157 h 1510"/>
                  <a:gd name="T30" fmla="*/ 1127 w 1569"/>
                  <a:gd name="T31" fmla="*/ 1105 h 1510"/>
                  <a:gd name="T32" fmla="*/ 1085 w 1569"/>
                  <a:gd name="T33" fmla="*/ 1076 h 1510"/>
                  <a:gd name="T34" fmla="*/ 1036 w 1569"/>
                  <a:gd name="T35" fmla="*/ 1077 h 1510"/>
                  <a:gd name="T36" fmla="*/ 983 w 1569"/>
                  <a:gd name="T37" fmla="*/ 1087 h 1510"/>
                  <a:gd name="T38" fmla="*/ 915 w 1569"/>
                  <a:gd name="T39" fmla="*/ 1083 h 1510"/>
                  <a:gd name="T40" fmla="*/ 825 w 1569"/>
                  <a:gd name="T41" fmla="*/ 1032 h 1510"/>
                  <a:gd name="T42" fmla="*/ 752 w 1569"/>
                  <a:gd name="T43" fmla="*/ 925 h 1510"/>
                  <a:gd name="T44" fmla="*/ 749 w 1569"/>
                  <a:gd name="T45" fmla="*/ 863 h 1510"/>
                  <a:gd name="T46" fmla="*/ 892 w 1569"/>
                  <a:gd name="T47" fmla="*/ 857 h 1510"/>
                  <a:gd name="T48" fmla="*/ 927 w 1569"/>
                  <a:gd name="T49" fmla="*/ 831 h 1510"/>
                  <a:gd name="T50" fmla="*/ 932 w 1569"/>
                  <a:gd name="T51" fmla="*/ 783 h 1510"/>
                  <a:gd name="T52" fmla="*/ 907 w 1569"/>
                  <a:gd name="T53" fmla="*/ 748 h 1510"/>
                  <a:gd name="T54" fmla="*/ 853 w 1569"/>
                  <a:gd name="T55" fmla="*/ 736 h 1510"/>
                  <a:gd name="T56" fmla="*/ 686 w 1569"/>
                  <a:gd name="T57" fmla="*/ 687 h 1510"/>
                  <a:gd name="T58" fmla="*/ 668 w 1569"/>
                  <a:gd name="T59" fmla="*/ 608 h 1510"/>
                  <a:gd name="T60" fmla="*/ 685 w 1569"/>
                  <a:gd name="T61" fmla="*/ 541 h 1510"/>
                  <a:gd name="T62" fmla="*/ 732 w 1569"/>
                  <a:gd name="T63" fmla="*/ 498 h 1510"/>
                  <a:gd name="T64" fmla="*/ 794 w 1569"/>
                  <a:gd name="T65" fmla="*/ 478 h 1510"/>
                  <a:gd name="T66" fmla="*/ 868 w 1569"/>
                  <a:gd name="T67" fmla="*/ 482 h 1510"/>
                  <a:gd name="T68" fmla="*/ 917 w 1569"/>
                  <a:gd name="T69" fmla="*/ 506 h 1510"/>
                  <a:gd name="T70" fmla="*/ 944 w 1569"/>
                  <a:gd name="T71" fmla="*/ 543 h 1510"/>
                  <a:gd name="T72" fmla="*/ 963 w 1569"/>
                  <a:gd name="T73" fmla="*/ 582 h 1510"/>
                  <a:gd name="T74" fmla="*/ 984 w 1569"/>
                  <a:gd name="T75" fmla="*/ 616 h 1510"/>
                  <a:gd name="T76" fmla="*/ 1021 w 1569"/>
                  <a:gd name="T77" fmla="*/ 635 h 1510"/>
                  <a:gd name="T78" fmla="*/ 1078 w 1569"/>
                  <a:gd name="T79" fmla="*/ 631 h 1510"/>
                  <a:gd name="T80" fmla="*/ 1120 w 1569"/>
                  <a:gd name="T81" fmla="*/ 600 h 1510"/>
                  <a:gd name="T82" fmla="*/ 1136 w 1569"/>
                  <a:gd name="T83" fmla="*/ 544 h 1510"/>
                  <a:gd name="T84" fmla="*/ 1121 w 1569"/>
                  <a:gd name="T85" fmla="*/ 478 h 1510"/>
                  <a:gd name="T86" fmla="*/ 1075 w 1569"/>
                  <a:gd name="T87" fmla="*/ 413 h 1510"/>
                  <a:gd name="T88" fmla="*/ 997 w 1569"/>
                  <a:gd name="T89" fmla="*/ 360 h 1510"/>
                  <a:gd name="T90" fmla="*/ 887 w 1569"/>
                  <a:gd name="T91" fmla="*/ 326 h 1510"/>
                  <a:gd name="T92" fmla="*/ 751 w 1569"/>
                  <a:gd name="T93" fmla="*/ 322 h 1510"/>
                  <a:gd name="T94" fmla="*/ 630 w 1569"/>
                  <a:gd name="T95" fmla="*/ 354 h 1510"/>
                  <a:gd name="T96" fmla="*/ 536 w 1569"/>
                  <a:gd name="T97" fmla="*/ 422 h 1510"/>
                  <a:gd name="T98" fmla="*/ 481 w 1569"/>
                  <a:gd name="T99" fmla="*/ 519 h 1510"/>
                  <a:gd name="T100" fmla="*/ 471 w 1569"/>
                  <a:gd name="T101" fmla="*/ 626 h 1510"/>
                  <a:gd name="T102" fmla="*/ 494 w 1569"/>
                  <a:gd name="T103" fmla="*/ 712 h 1510"/>
                  <a:gd name="T104" fmla="*/ 466 w 1569"/>
                  <a:gd name="T105" fmla="*/ 737 h 1510"/>
                  <a:gd name="T106" fmla="*/ 432 w 1569"/>
                  <a:gd name="T107" fmla="*/ 758 h 1510"/>
                  <a:gd name="T108" fmla="*/ 290 w 1569"/>
                  <a:gd name="T109" fmla="*/ 724 h 1510"/>
                  <a:gd name="T110" fmla="*/ 74 w 1569"/>
                  <a:gd name="T111" fmla="*/ 688 h 1510"/>
                  <a:gd name="T112" fmla="*/ 29 w 1569"/>
                  <a:gd name="T113" fmla="*/ 553 h 1510"/>
                  <a:gd name="T114" fmla="*/ 113 w 1569"/>
                  <a:gd name="T115" fmla="*/ 372 h 1510"/>
                  <a:gd name="T116" fmla="*/ 236 w 1569"/>
                  <a:gd name="T117" fmla="*/ 220 h 1510"/>
                  <a:gd name="T118" fmla="*/ 393 w 1569"/>
                  <a:gd name="T119" fmla="*/ 102 h 1510"/>
                  <a:gd name="T120" fmla="*/ 577 w 1569"/>
                  <a:gd name="T121" fmla="*/ 27 h 1510"/>
                  <a:gd name="T122" fmla="*/ 781 w 1569"/>
                  <a:gd name="T123" fmla="*/ 0 h 1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9" h="1510">
                    <a:moveTo>
                      <a:pt x="781" y="0"/>
                    </a:moveTo>
                    <a:lnTo>
                      <a:pt x="852" y="3"/>
                    </a:lnTo>
                    <a:lnTo>
                      <a:pt x="922" y="13"/>
                    </a:lnTo>
                    <a:lnTo>
                      <a:pt x="990" y="28"/>
                    </a:lnTo>
                    <a:lnTo>
                      <a:pt x="1055" y="50"/>
                    </a:lnTo>
                    <a:lnTo>
                      <a:pt x="1119" y="76"/>
                    </a:lnTo>
                    <a:lnTo>
                      <a:pt x="1179" y="108"/>
                    </a:lnTo>
                    <a:lnTo>
                      <a:pt x="1235" y="145"/>
                    </a:lnTo>
                    <a:lnTo>
                      <a:pt x="1289" y="187"/>
                    </a:lnTo>
                    <a:lnTo>
                      <a:pt x="1338" y="232"/>
                    </a:lnTo>
                    <a:lnTo>
                      <a:pt x="1384" y="283"/>
                    </a:lnTo>
                    <a:lnTo>
                      <a:pt x="1424" y="336"/>
                    </a:lnTo>
                    <a:lnTo>
                      <a:pt x="1461" y="393"/>
                    </a:lnTo>
                    <a:lnTo>
                      <a:pt x="1493" y="454"/>
                    </a:lnTo>
                    <a:lnTo>
                      <a:pt x="1520" y="517"/>
                    </a:lnTo>
                    <a:lnTo>
                      <a:pt x="1541" y="583"/>
                    </a:lnTo>
                    <a:lnTo>
                      <a:pt x="1557" y="651"/>
                    </a:lnTo>
                    <a:lnTo>
                      <a:pt x="1566" y="722"/>
                    </a:lnTo>
                    <a:lnTo>
                      <a:pt x="1569" y="794"/>
                    </a:lnTo>
                    <a:lnTo>
                      <a:pt x="1566" y="866"/>
                    </a:lnTo>
                    <a:lnTo>
                      <a:pt x="1556" y="937"/>
                    </a:lnTo>
                    <a:lnTo>
                      <a:pt x="1541" y="1004"/>
                    </a:lnTo>
                    <a:lnTo>
                      <a:pt x="1519" y="1071"/>
                    </a:lnTo>
                    <a:lnTo>
                      <a:pt x="1493" y="1134"/>
                    </a:lnTo>
                    <a:lnTo>
                      <a:pt x="1461" y="1194"/>
                    </a:lnTo>
                    <a:lnTo>
                      <a:pt x="1424" y="1252"/>
                    </a:lnTo>
                    <a:lnTo>
                      <a:pt x="1384" y="1305"/>
                    </a:lnTo>
                    <a:lnTo>
                      <a:pt x="1338" y="1355"/>
                    </a:lnTo>
                    <a:lnTo>
                      <a:pt x="1288" y="1401"/>
                    </a:lnTo>
                    <a:lnTo>
                      <a:pt x="1235" y="1442"/>
                    </a:lnTo>
                    <a:lnTo>
                      <a:pt x="1178" y="1479"/>
                    </a:lnTo>
                    <a:lnTo>
                      <a:pt x="1118" y="1510"/>
                    </a:lnTo>
                    <a:lnTo>
                      <a:pt x="1095" y="1448"/>
                    </a:lnTo>
                    <a:lnTo>
                      <a:pt x="1070" y="1386"/>
                    </a:lnTo>
                    <a:lnTo>
                      <a:pt x="1040" y="1327"/>
                    </a:lnTo>
                    <a:lnTo>
                      <a:pt x="1007" y="1268"/>
                    </a:lnTo>
                    <a:lnTo>
                      <a:pt x="1030" y="1266"/>
                    </a:lnTo>
                    <a:lnTo>
                      <a:pt x="1051" y="1261"/>
                    </a:lnTo>
                    <a:lnTo>
                      <a:pt x="1073" y="1255"/>
                    </a:lnTo>
                    <a:lnTo>
                      <a:pt x="1091" y="1245"/>
                    </a:lnTo>
                    <a:lnTo>
                      <a:pt x="1107" y="1233"/>
                    </a:lnTo>
                    <a:lnTo>
                      <a:pt x="1122" y="1219"/>
                    </a:lnTo>
                    <a:lnTo>
                      <a:pt x="1132" y="1201"/>
                    </a:lnTo>
                    <a:lnTo>
                      <a:pt x="1139" y="1181"/>
                    </a:lnTo>
                    <a:lnTo>
                      <a:pt x="1141" y="1157"/>
                    </a:lnTo>
                    <a:lnTo>
                      <a:pt x="1140" y="1138"/>
                    </a:lnTo>
                    <a:lnTo>
                      <a:pt x="1135" y="1120"/>
                    </a:lnTo>
                    <a:lnTo>
                      <a:pt x="1127" y="1105"/>
                    </a:lnTo>
                    <a:lnTo>
                      <a:pt x="1115" y="1092"/>
                    </a:lnTo>
                    <a:lnTo>
                      <a:pt x="1101" y="1082"/>
                    </a:lnTo>
                    <a:lnTo>
                      <a:pt x="1085" y="1076"/>
                    </a:lnTo>
                    <a:lnTo>
                      <a:pt x="1066" y="1074"/>
                    </a:lnTo>
                    <a:lnTo>
                      <a:pt x="1052" y="1075"/>
                    </a:lnTo>
                    <a:lnTo>
                      <a:pt x="1036" y="1077"/>
                    </a:lnTo>
                    <a:lnTo>
                      <a:pt x="1018" y="1081"/>
                    </a:lnTo>
                    <a:lnTo>
                      <a:pt x="999" y="1084"/>
                    </a:lnTo>
                    <a:lnTo>
                      <a:pt x="983" y="1087"/>
                    </a:lnTo>
                    <a:lnTo>
                      <a:pt x="969" y="1088"/>
                    </a:lnTo>
                    <a:lnTo>
                      <a:pt x="941" y="1087"/>
                    </a:lnTo>
                    <a:lnTo>
                      <a:pt x="915" y="1083"/>
                    </a:lnTo>
                    <a:lnTo>
                      <a:pt x="889" y="1078"/>
                    </a:lnTo>
                    <a:lnTo>
                      <a:pt x="863" y="1072"/>
                    </a:lnTo>
                    <a:lnTo>
                      <a:pt x="825" y="1032"/>
                    </a:lnTo>
                    <a:lnTo>
                      <a:pt x="785" y="993"/>
                    </a:lnTo>
                    <a:lnTo>
                      <a:pt x="743" y="957"/>
                    </a:lnTo>
                    <a:lnTo>
                      <a:pt x="752" y="925"/>
                    </a:lnTo>
                    <a:lnTo>
                      <a:pt x="756" y="893"/>
                    </a:lnTo>
                    <a:lnTo>
                      <a:pt x="754" y="878"/>
                    </a:lnTo>
                    <a:lnTo>
                      <a:pt x="749" y="863"/>
                    </a:lnTo>
                    <a:lnTo>
                      <a:pt x="853" y="863"/>
                    </a:lnTo>
                    <a:lnTo>
                      <a:pt x="875" y="862"/>
                    </a:lnTo>
                    <a:lnTo>
                      <a:pt x="892" y="857"/>
                    </a:lnTo>
                    <a:lnTo>
                      <a:pt x="907" y="851"/>
                    </a:lnTo>
                    <a:lnTo>
                      <a:pt x="919" y="842"/>
                    </a:lnTo>
                    <a:lnTo>
                      <a:pt x="927" y="831"/>
                    </a:lnTo>
                    <a:lnTo>
                      <a:pt x="932" y="816"/>
                    </a:lnTo>
                    <a:lnTo>
                      <a:pt x="934" y="799"/>
                    </a:lnTo>
                    <a:lnTo>
                      <a:pt x="932" y="783"/>
                    </a:lnTo>
                    <a:lnTo>
                      <a:pt x="927" y="768"/>
                    </a:lnTo>
                    <a:lnTo>
                      <a:pt x="919" y="756"/>
                    </a:lnTo>
                    <a:lnTo>
                      <a:pt x="907" y="748"/>
                    </a:lnTo>
                    <a:lnTo>
                      <a:pt x="892" y="741"/>
                    </a:lnTo>
                    <a:lnTo>
                      <a:pt x="875" y="737"/>
                    </a:lnTo>
                    <a:lnTo>
                      <a:pt x="853" y="736"/>
                    </a:lnTo>
                    <a:lnTo>
                      <a:pt x="711" y="736"/>
                    </a:lnTo>
                    <a:lnTo>
                      <a:pt x="698" y="712"/>
                    </a:lnTo>
                    <a:lnTo>
                      <a:pt x="686" y="687"/>
                    </a:lnTo>
                    <a:lnTo>
                      <a:pt x="677" y="660"/>
                    </a:lnTo>
                    <a:lnTo>
                      <a:pt x="670" y="635"/>
                    </a:lnTo>
                    <a:lnTo>
                      <a:pt x="668" y="608"/>
                    </a:lnTo>
                    <a:lnTo>
                      <a:pt x="670" y="583"/>
                    </a:lnTo>
                    <a:lnTo>
                      <a:pt x="676" y="561"/>
                    </a:lnTo>
                    <a:lnTo>
                      <a:pt x="685" y="541"/>
                    </a:lnTo>
                    <a:lnTo>
                      <a:pt x="698" y="525"/>
                    </a:lnTo>
                    <a:lnTo>
                      <a:pt x="714" y="509"/>
                    </a:lnTo>
                    <a:lnTo>
                      <a:pt x="732" y="498"/>
                    </a:lnTo>
                    <a:lnTo>
                      <a:pt x="751" y="489"/>
                    </a:lnTo>
                    <a:lnTo>
                      <a:pt x="773" y="482"/>
                    </a:lnTo>
                    <a:lnTo>
                      <a:pt x="794" y="478"/>
                    </a:lnTo>
                    <a:lnTo>
                      <a:pt x="818" y="477"/>
                    </a:lnTo>
                    <a:lnTo>
                      <a:pt x="845" y="478"/>
                    </a:lnTo>
                    <a:lnTo>
                      <a:pt x="868" y="482"/>
                    </a:lnTo>
                    <a:lnTo>
                      <a:pt x="887" y="488"/>
                    </a:lnTo>
                    <a:lnTo>
                      <a:pt x="903" y="496"/>
                    </a:lnTo>
                    <a:lnTo>
                      <a:pt x="917" y="506"/>
                    </a:lnTo>
                    <a:lnTo>
                      <a:pt x="928" y="518"/>
                    </a:lnTo>
                    <a:lnTo>
                      <a:pt x="937" y="530"/>
                    </a:lnTo>
                    <a:lnTo>
                      <a:pt x="944" y="543"/>
                    </a:lnTo>
                    <a:lnTo>
                      <a:pt x="951" y="557"/>
                    </a:lnTo>
                    <a:lnTo>
                      <a:pt x="957" y="570"/>
                    </a:lnTo>
                    <a:lnTo>
                      <a:pt x="963" y="582"/>
                    </a:lnTo>
                    <a:lnTo>
                      <a:pt x="969" y="595"/>
                    </a:lnTo>
                    <a:lnTo>
                      <a:pt x="976" y="606"/>
                    </a:lnTo>
                    <a:lnTo>
                      <a:pt x="984" y="616"/>
                    </a:lnTo>
                    <a:lnTo>
                      <a:pt x="994" y="624"/>
                    </a:lnTo>
                    <a:lnTo>
                      <a:pt x="1006" y="631"/>
                    </a:lnTo>
                    <a:lnTo>
                      <a:pt x="1021" y="635"/>
                    </a:lnTo>
                    <a:lnTo>
                      <a:pt x="1038" y="637"/>
                    </a:lnTo>
                    <a:lnTo>
                      <a:pt x="1058" y="635"/>
                    </a:lnTo>
                    <a:lnTo>
                      <a:pt x="1078" y="631"/>
                    </a:lnTo>
                    <a:lnTo>
                      <a:pt x="1094" y="623"/>
                    </a:lnTo>
                    <a:lnTo>
                      <a:pt x="1108" y="613"/>
                    </a:lnTo>
                    <a:lnTo>
                      <a:pt x="1120" y="600"/>
                    </a:lnTo>
                    <a:lnTo>
                      <a:pt x="1129" y="583"/>
                    </a:lnTo>
                    <a:lnTo>
                      <a:pt x="1134" y="566"/>
                    </a:lnTo>
                    <a:lnTo>
                      <a:pt x="1136" y="544"/>
                    </a:lnTo>
                    <a:lnTo>
                      <a:pt x="1134" y="522"/>
                    </a:lnTo>
                    <a:lnTo>
                      <a:pt x="1129" y="500"/>
                    </a:lnTo>
                    <a:lnTo>
                      <a:pt x="1121" y="478"/>
                    </a:lnTo>
                    <a:lnTo>
                      <a:pt x="1108" y="455"/>
                    </a:lnTo>
                    <a:lnTo>
                      <a:pt x="1093" y="433"/>
                    </a:lnTo>
                    <a:lnTo>
                      <a:pt x="1075" y="413"/>
                    </a:lnTo>
                    <a:lnTo>
                      <a:pt x="1052" y="393"/>
                    </a:lnTo>
                    <a:lnTo>
                      <a:pt x="1026" y="375"/>
                    </a:lnTo>
                    <a:lnTo>
                      <a:pt x="997" y="360"/>
                    </a:lnTo>
                    <a:lnTo>
                      <a:pt x="964" y="345"/>
                    </a:lnTo>
                    <a:lnTo>
                      <a:pt x="928" y="334"/>
                    </a:lnTo>
                    <a:lnTo>
                      <a:pt x="887" y="326"/>
                    </a:lnTo>
                    <a:lnTo>
                      <a:pt x="844" y="321"/>
                    </a:lnTo>
                    <a:lnTo>
                      <a:pt x="796" y="318"/>
                    </a:lnTo>
                    <a:lnTo>
                      <a:pt x="751" y="322"/>
                    </a:lnTo>
                    <a:lnTo>
                      <a:pt x="709" y="328"/>
                    </a:lnTo>
                    <a:lnTo>
                      <a:pt x="668" y="339"/>
                    </a:lnTo>
                    <a:lnTo>
                      <a:pt x="630" y="354"/>
                    </a:lnTo>
                    <a:lnTo>
                      <a:pt x="595" y="374"/>
                    </a:lnTo>
                    <a:lnTo>
                      <a:pt x="564" y="397"/>
                    </a:lnTo>
                    <a:lnTo>
                      <a:pt x="536" y="422"/>
                    </a:lnTo>
                    <a:lnTo>
                      <a:pt x="514" y="452"/>
                    </a:lnTo>
                    <a:lnTo>
                      <a:pt x="494" y="484"/>
                    </a:lnTo>
                    <a:lnTo>
                      <a:pt x="481" y="519"/>
                    </a:lnTo>
                    <a:lnTo>
                      <a:pt x="472" y="556"/>
                    </a:lnTo>
                    <a:lnTo>
                      <a:pt x="469" y="596"/>
                    </a:lnTo>
                    <a:lnTo>
                      <a:pt x="471" y="626"/>
                    </a:lnTo>
                    <a:lnTo>
                      <a:pt x="475" y="656"/>
                    </a:lnTo>
                    <a:lnTo>
                      <a:pt x="483" y="684"/>
                    </a:lnTo>
                    <a:lnTo>
                      <a:pt x="494" y="712"/>
                    </a:lnTo>
                    <a:lnTo>
                      <a:pt x="509" y="736"/>
                    </a:lnTo>
                    <a:lnTo>
                      <a:pt x="481" y="736"/>
                    </a:lnTo>
                    <a:lnTo>
                      <a:pt x="466" y="737"/>
                    </a:lnTo>
                    <a:lnTo>
                      <a:pt x="453" y="743"/>
                    </a:lnTo>
                    <a:lnTo>
                      <a:pt x="441" y="749"/>
                    </a:lnTo>
                    <a:lnTo>
                      <a:pt x="432" y="758"/>
                    </a:lnTo>
                    <a:lnTo>
                      <a:pt x="426" y="769"/>
                    </a:lnTo>
                    <a:lnTo>
                      <a:pt x="359" y="745"/>
                    </a:lnTo>
                    <a:lnTo>
                      <a:pt x="290" y="724"/>
                    </a:lnTo>
                    <a:lnTo>
                      <a:pt x="220" y="708"/>
                    </a:lnTo>
                    <a:lnTo>
                      <a:pt x="148" y="696"/>
                    </a:lnTo>
                    <a:lnTo>
                      <a:pt x="74" y="688"/>
                    </a:lnTo>
                    <a:lnTo>
                      <a:pt x="0" y="685"/>
                    </a:lnTo>
                    <a:lnTo>
                      <a:pt x="12" y="618"/>
                    </a:lnTo>
                    <a:lnTo>
                      <a:pt x="29" y="553"/>
                    </a:lnTo>
                    <a:lnTo>
                      <a:pt x="53" y="490"/>
                    </a:lnTo>
                    <a:lnTo>
                      <a:pt x="80" y="429"/>
                    </a:lnTo>
                    <a:lnTo>
                      <a:pt x="113" y="372"/>
                    </a:lnTo>
                    <a:lnTo>
                      <a:pt x="150" y="318"/>
                    </a:lnTo>
                    <a:lnTo>
                      <a:pt x="192" y="267"/>
                    </a:lnTo>
                    <a:lnTo>
                      <a:pt x="236" y="220"/>
                    </a:lnTo>
                    <a:lnTo>
                      <a:pt x="285" y="177"/>
                    </a:lnTo>
                    <a:lnTo>
                      <a:pt x="338" y="137"/>
                    </a:lnTo>
                    <a:lnTo>
                      <a:pt x="393" y="102"/>
                    </a:lnTo>
                    <a:lnTo>
                      <a:pt x="453" y="72"/>
                    </a:lnTo>
                    <a:lnTo>
                      <a:pt x="514" y="46"/>
                    </a:lnTo>
                    <a:lnTo>
                      <a:pt x="577" y="27"/>
                    </a:lnTo>
                    <a:lnTo>
                      <a:pt x="643" y="12"/>
                    </a:lnTo>
                    <a:lnTo>
                      <a:pt x="711" y="3"/>
                    </a:lnTo>
                    <a:lnTo>
                      <a:pt x="78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38"/>
              <p:cNvSpPr>
                <a:spLocks/>
              </p:cNvSpPr>
              <p:nvPr/>
            </p:nvSpPr>
            <p:spPr bwMode="auto">
              <a:xfrm>
                <a:off x="1347" y="719"/>
                <a:ext cx="29" cy="47"/>
              </a:xfrm>
              <a:custGeom>
                <a:avLst/>
                <a:gdLst>
                  <a:gd name="T0" fmla="*/ 0 w 201"/>
                  <a:gd name="T1" fmla="*/ 0 h 325"/>
                  <a:gd name="T2" fmla="*/ 22 w 201"/>
                  <a:gd name="T3" fmla="*/ 6 h 325"/>
                  <a:gd name="T4" fmla="*/ 46 w 201"/>
                  <a:gd name="T5" fmla="*/ 12 h 325"/>
                  <a:gd name="T6" fmla="*/ 68 w 201"/>
                  <a:gd name="T7" fmla="*/ 18 h 325"/>
                  <a:gd name="T8" fmla="*/ 90 w 201"/>
                  <a:gd name="T9" fmla="*/ 26 h 325"/>
                  <a:gd name="T10" fmla="*/ 113 w 201"/>
                  <a:gd name="T11" fmla="*/ 36 h 325"/>
                  <a:gd name="T12" fmla="*/ 133 w 201"/>
                  <a:gd name="T13" fmla="*/ 48 h 325"/>
                  <a:gd name="T14" fmla="*/ 152 w 201"/>
                  <a:gd name="T15" fmla="*/ 61 h 325"/>
                  <a:gd name="T16" fmla="*/ 168 w 201"/>
                  <a:gd name="T17" fmla="*/ 76 h 325"/>
                  <a:gd name="T18" fmla="*/ 181 w 201"/>
                  <a:gd name="T19" fmla="*/ 94 h 325"/>
                  <a:gd name="T20" fmla="*/ 191 w 201"/>
                  <a:gd name="T21" fmla="*/ 114 h 325"/>
                  <a:gd name="T22" fmla="*/ 199 w 201"/>
                  <a:gd name="T23" fmla="*/ 138 h 325"/>
                  <a:gd name="T24" fmla="*/ 201 w 201"/>
                  <a:gd name="T25" fmla="*/ 164 h 325"/>
                  <a:gd name="T26" fmla="*/ 199 w 201"/>
                  <a:gd name="T27" fmla="*/ 189 h 325"/>
                  <a:gd name="T28" fmla="*/ 192 w 201"/>
                  <a:gd name="T29" fmla="*/ 213 h 325"/>
                  <a:gd name="T30" fmla="*/ 182 w 201"/>
                  <a:gd name="T31" fmla="*/ 233 h 325"/>
                  <a:gd name="T32" fmla="*/ 170 w 201"/>
                  <a:gd name="T33" fmla="*/ 252 h 325"/>
                  <a:gd name="T34" fmla="*/ 155 w 201"/>
                  <a:gd name="T35" fmla="*/ 268 h 325"/>
                  <a:gd name="T36" fmla="*/ 136 w 201"/>
                  <a:gd name="T37" fmla="*/ 283 h 325"/>
                  <a:gd name="T38" fmla="*/ 117 w 201"/>
                  <a:gd name="T39" fmla="*/ 294 h 325"/>
                  <a:gd name="T40" fmla="*/ 96 w 201"/>
                  <a:gd name="T41" fmla="*/ 304 h 325"/>
                  <a:gd name="T42" fmla="*/ 72 w 201"/>
                  <a:gd name="T43" fmla="*/ 313 h 325"/>
                  <a:gd name="T44" fmla="*/ 49 w 201"/>
                  <a:gd name="T45" fmla="*/ 318 h 325"/>
                  <a:gd name="T46" fmla="*/ 24 w 201"/>
                  <a:gd name="T47" fmla="*/ 323 h 325"/>
                  <a:gd name="T48" fmla="*/ 0 w 201"/>
                  <a:gd name="T49" fmla="*/ 325 h 325"/>
                  <a:gd name="T50" fmla="*/ 0 w 201"/>
                  <a:gd name="T51"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1" h="325">
                    <a:moveTo>
                      <a:pt x="0" y="0"/>
                    </a:moveTo>
                    <a:lnTo>
                      <a:pt x="22" y="6"/>
                    </a:lnTo>
                    <a:lnTo>
                      <a:pt x="46" y="12"/>
                    </a:lnTo>
                    <a:lnTo>
                      <a:pt x="68" y="18"/>
                    </a:lnTo>
                    <a:lnTo>
                      <a:pt x="90" y="26"/>
                    </a:lnTo>
                    <a:lnTo>
                      <a:pt x="113" y="36"/>
                    </a:lnTo>
                    <a:lnTo>
                      <a:pt x="133" y="48"/>
                    </a:lnTo>
                    <a:lnTo>
                      <a:pt x="152" y="61"/>
                    </a:lnTo>
                    <a:lnTo>
                      <a:pt x="168" y="76"/>
                    </a:lnTo>
                    <a:lnTo>
                      <a:pt x="181" y="94"/>
                    </a:lnTo>
                    <a:lnTo>
                      <a:pt x="191" y="114"/>
                    </a:lnTo>
                    <a:lnTo>
                      <a:pt x="199" y="138"/>
                    </a:lnTo>
                    <a:lnTo>
                      <a:pt x="201" y="164"/>
                    </a:lnTo>
                    <a:lnTo>
                      <a:pt x="199" y="189"/>
                    </a:lnTo>
                    <a:lnTo>
                      <a:pt x="192" y="213"/>
                    </a:lnTo>
                    <a:lnTo>
                      <a:pt x="182" y="233"/>
                    </a:lnTo>
                    <a:lnTo>
                      <a:pt x="170" y="252"/>
                    </a:lnTo>
                    <a:lnTo>
                      <a:pt x="155" y="268"/>
                    </a:lnTo>
                    <a:lnTo>
                      <a:pt x="136" y="283"/>
                    </a:lnTo>
                    <a:lnTo>
                      <a:pt x="117" y="294"/>
                    </a:lnTo>
                    <a:lnTo>
                      <a:pt x="96" y="304"/>
                    </a:lnTo>
                    <a:lnTo>
                      <a:pt x="72" y="313"/>
                    </a:lnTo>
                    <a:lnTo>
                      <a:pt x="49" y="318"/>
                    </a:lnTo>
                    <a:lnTo>
                      <a:pt x="24" y="323"/>
                    </a:lnTo>
                    <a:lnTo>
                      <a:pt x="0" y="32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39"/>
              <p:cNvSpPr>
                <a:spLocks/>
              </p:cNvSpPr>
              <p:nvPr/>
            </p:nvSpPr>
            <p:spPr bwMode="auto">
              <a:xfrm>
                <a:off x="1307" y="644"/>
                <a:ext cx="26" cy="42"/>
              </a:xfrm>
              <a:custGeom>
                <a:avLst/>
                <a:gdLst>
                  <a:gd name="T0" fmla="*/ 183 w 183"/>
                  <a:gd name="T1" fmla="*/ 0 h 293"/>
                  <a:gd name="T2" fmla="*/ 183 w 183"/>
                  <a:gd name="T3" fmla="*/ 293 h 293"/>
                  <a:gd name="T4" fmla="*/ 144 w 183"/>
                  <a:gd name="T5" fmla="*/ 284 h 293"/>
                  <a:gd name="T6" fmla="*/ 110 w 183"/>
                  <a:gd name="T7" fmla="*/ 273 h 293"/>
                  <a:gd name="T8" fmla="*/ 81 w 183"/>
                  <a:gd name="T9" fmla="*/ 260 h 293"/>
                  <a:gd name="T10" fmla="*/ 56 w 183"/>
                  <a:gd name="T11" fmla="*/ 246 h 293"/>
                  <a:gd name="T12" fmla="*/ 36 w 183"/>
                  <a:gd name="T13" fmla="*/ 229 h 293"/>
                  <a:gd name="T14" fmla="*/ 21 w 183"/>
                  <a:gd name="T15" fmla="*/ 210 h 293"/>
                  <a:gd name="T16" fmla="*/ 9 w 183"/>
                  <a:gd name="T17" fmla="*/ 189 h 293"/>
                  <a:gd name="T18" fmla="*/ 2 w 183"/>
                  <a:gd name="T19" fmla="*/ 165 h 293"/>
                  <a:gd name="T20" fmla="*/ 0 w 183"/>
                  <a:gd name="T21" fmla="*/ 138 h 293"/>
                  <a:gd name="T22" fmla="*/ 3 w 183"/>
                  <a:gd name="T23" fmla="*/ 116 h 293"/>
                  <a:gd name="T24" fmla="*/ 10 w 183"/>
                  <a:gd name="T25" fmla="*/ 93 h 293"/>
                  <a:gd name="T26" fmla="*/ 23 w 183"/>
                  <a:gd name="T27" fmla="*/ 72 h 293"/>
                  <a:gd name="T28" fmla="*/ 40 w 183"/>
                  <a:gd name="T29" fmla="*/ 53 h 293"/>
                  <a:gd name="T30" fmla="*/ 61 w 183"/>
                  <a:gd name="T31" fmla="*/ 36 h 293"/>
                  <a:gd name="T32" fmla="*/ 86 w 183"/>
                  <a:gd name="T33" fmla="*/ 21 h 293"/>
                  <a:gd name="T34" fmla="*/ 115 w 183"/>
                  <a:gd name="T35" fmla="*/ 10 h 293"/>
                  <a:gd name="T36" fmla="*/ 147 w 183"/>
                  <a:gd name="T37" fmla="*/ 3 h 293"/>
                  <a:gd name="T38" fmla="*/ 183 w 183"/>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3" h="293">
                    <a:moveTo>
                      <a:pt x="183" y="0"/>
                    </a:moveTo>
                    <a:lnTo>
                      <a:pt x="183" y="293"/>
                    </a:lnTo>
                    <a:lnTo>
                      <a:pt x="144" y="284"/>
                    </a:lnTo>
                    <a:lnTo>
                      <a:pt x="110" y="273"/>
                    </a:lnTo>
                    <a:lnTo>
                      <a:pt x="81" y="260"/>
                    </a:lnTo>
                    <a:lnTo>
                      <a:pt x="56" y="246"/>
                    </a:lnTo>
                    <a:lnTo>
                      <a:pt x="36" y="229"/>
                    </a:lnTo>
                    <a:lnTo>
                      <a:pt x="21" y="210"/>
                    </a:lnTo>
                    <a:lnTo>
                      <a:pt x="9" y="189"/>
                    </a:lnTo>
                    <a:lnTo>
                      <a:pt x="2" y="165"/>
                    </a:lnTo>
                    <a:lnTo>
                      <a:pt x="0" y="138"/>
                    </a:lnTo>
                    <a:lnTo>
                      <a:pt x="3" y="116"/>
                    </a:lnTo>
                    <a:lnTo>
                      <a:pt x="10" y="93"/>
                    </a:lnTo>
                    <a:lnTo>
                      <a:pt x="23" y="72"/>
                    </a:lnTo>
                    <a:lnTo>
                      <a:pt x="40" y="53"/>
                    </a:lnTo>
                    <a:lnTo>
                      <a:pt x="61" y="36"/>
                    </a:lnTo>
                    <a:lnTo>
                      <a:pt x="86" y="21"/>
                    </a:lnTo>
                    <a:lnTo>
                      <a:pt x="115" y="10"/>
                    </a:lnTo>
                    <a:lnTo>
                      <a:pt x="147" y="3"/>
                    </a:lnTo>
                    <a:lnTo>
                      <a:pt x="18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40"/>
              <p:cNvSpPr>
                <a:spLocks noEditPoints="1"/>
              </p:cNvSpPr>
              <p:nvPr/>
            </p:nvSpPr>
            <p:spPr bwMode="auto">
              <a:xfrm>
                <a:off x="1198" y="564"/>
                <a:ext cx="282" cy="284"/>
              </a:xfrm>
              <a:custGeom>
                <a:avLst/>
                <a:gdLst>
                  <a:gd name="T0" fmla="*/ 948 w 1973"/>
                  <a:gd name="T1" fmla="*/ 277 h 1987"/>
                  <a:gd name="T2" fmla="*/ 861 w 1973"/>
                  <a:gd name="T3" fmla="*/ 401 h 1987"/>
                  <a:gd name="T4" fmla="*/ 685 w 1973"/>
                  <a:gd name="T5" fmla="*/ 472 h 1987"/>
                  <a:gd name="T6" fmla="*/ 574 w 1973"/>
                  <a:gd name="T7" fmla="*/ 616 h 1987"/>
                  <a:gd name="T8" fmla="*/ 563 w 1973"/>
                  <a:gd name="T9" fmla="*/ 815 h 1987"/>
                  <a:gd name="T10" fmla="*/ 673 w 1973"/>
                  <a:gd name="T11" fmla="*/ 967 h 1987"/>
                  <a:gd name="T12" fmla="*/ 887 w 1973"/>
                  <a:gd name="T13" fmla="*/ 1059 h 1987"/>
                  <a:gd name="T14" fmla="*/ 851 w 1973"/>
                  <a:gd name="T15" fmla="*/ 1397 h 1987"/>
                  <a:gd name="T16" fmla="*/ 774 w 1973"/>
                  <a:gd name="T17" fmla="*/ 1337 h 1987"/>
                  <a:gd name="T18" fmla="*/ 741 w 1973"/>
                  <a:gd name="T19" fmla="*/ 1259 h 1987"/>
                  <a:gd name="T20" fmla="*/ 701 w 1973"/>
                  <a:gd name="T21" fmla="*/ 1195 h 1987"/>
                  <a:gd name="T22" fmla="*/ 604 w 1973"/>
                  <a:gd name="T23" fmla="*/ 1177 h 1987"/>
                  <a:gd name="T24" fmla="*/ 531 w 1973"/>
                  <a:gd name="T25" fmla="*/ 1252 h 1987"/>
                  <a:gd name="T26" fmla="*/ 557 w 1973"/>
                  <a:gd name="T27" fmla="*/ 1386 h 1987"/>
                  <a:gd name="T28" fmla="*/ 677 w 1973"/>
                  <a:gd name="T29" fmla="*/ 1508 h 1987"/>
                  <a:gd name="T30" fmla="*/ 888 w 1973"/>
                  <a:gd name="T31" fmla="*/ 1577 h 1987"/>
                  <a:gd name="T32" fmla="*/ 955 w 1973"/>
                  <a:gd name="T33" fmla="*/ 1721 h 1987"/>
                  <a:gd name="T34" fmla="*/ 1015 w 1973"/>
                  <a:gd name="T35" fmla="*/ 1730 h 1987"/>
                  <a:gd name="T36" fmla="*/ 1039 w 1973"/>
                  <a:gd name="T37" fmla="*/ 1580 h 1987"/>
                  <a:gd name="T38" fmla="*/ 1252 w 1973"/>
                  <a:gd name="T39" fmla="*/ 1533 h 1987"/>
                  <a:gd name="T40" fmla="*/ 1394 w 1973"/>
                  <a:gd name="T41" fmla="*/ 1419 h 1987"/>
                  <a:gd name="T42" fmla="*/ 1445 w 1973"/>
                  <a:gd name="T43" fmla="*/ 1234 h 1987"/>
                  <a:gd name="T44" fmla="*/ 1400 w 1973"/>
                  <a:gd name="T45" fmla="*/ 1056 h 1987"/>
                  <a:gd name="T46" fmla="*/ 1280 w 1973"/>
                  <a:gd name="T47" fmla="*/ 949 h 1987"/>
                  <a:gd name="T48" fmla="*/ 1113 w 1973"/>
                  <a:gd name="T49" fmla="*/ 888 h 1987"/>
                  <a:gd name="T50" fmla="*/ 1096 w 1973"/>
                  <a:gd name="T51" fmla="*/ 567 h 1987"/>
                  <a:gd name="T52" fmla="*/ 1190 w 1973"/>
                  <a:gd name="T53" fmla="*/ 626 h 1987"/>
                  <a:gd name="T54" fmla="*/ 1251 w 1973"/>
                  <a:gd name="T55" fmla="*/ 701 h 1987"/>
                  <a:gd name="T56" fmla="*/ 1324 w 1973"/>
                  <a:gd name="T57" fmla="*/ 738 h 1987"/>
                  <a:gd name="T58" fmla="*/ 1409 w 1973"/>
                  <a:gd name="T59" fmla="*/ 697 h 1987"/>
                  <a:gd name="T60" fmla="*/ 1415 w 1973"/>
                  <a:gd name="T61" fmla="*/ 580 h 1987"/>
                  <a:gd name="T62" fmla="*/ 1310 w 1973"/>
                  <a:gd name="T63" fmla="*/ 471 h 1987"/>
                  <a:gd name="T64" fmla="*/ 1153 w 1973"/>
                  <a:gd name="T65" fmla="*/ 409 h 1987"/>
                  <a:gd name="T66" fmla="*/ 1039 w 1973"/>
                  <a:gd name="T67" fmla="*/ 304 h 1987"/>
                  <a:gd name="T68" fmla="*/ 1003 w 1973"/>
                  <a:gd name="T69" fmla="*/ 251 h 1987"/>
                  <a:gd name="T70" fmla="*/ 1223 w 1973"/>
                  <a:gd name="T71" fmla="*/ 29 h 1987"/>
                  <a:gd name="T72" fmla="*/ 1569 w 1973"/>
                  <a:gd name="T73" fmla="*/ 192 h 1987"/>
                  <a:gd name="T74" fmla="*/ 1825 w 1973"/>
                  <a:gd name="T75" fmla="*/ 470 h 1987"/>
                  <a:gd name="T76" fmla="*/ 1960 w 1973"/>
                  <a:gd name="T77" fmla="*/ 833 h 1987"/>
                  <a:gd name="T78" fmla="*/ 1944 w 1973"/>
                  <a:gd name="T79" fmla="*/ 1231 h 1987"/>
                  <a:gd name="T80" fmla="*/ 1782 w 1973"/>
                  <a:gd name="T81" fmla="*/ 1579 h 1987"/>
                  <a:gd name="T82" fmla="*/ 1506 w 1973"/>
                  <a:gd name="T83" fmla="*/ 1837 h 1987"/>
                  <a:gd name="T84" fmla="*/ 1146 w 1973"/>
                  <a:gd name="T85" fmla="*/ 1973 h 1987"/>
                  <a:gd name="T86" fmla="*/ 750 w 1973"/>
                  <a:gd name="T87" fmla="*/ 1957 h 1987"/>
                  <a:gd name="T88" fmla="*/ 404 w 1973"/>
                  <a:gd name="T89" fmla="*/ 1795 h 1987"/>
                  <a:gd name="T90" fmla="*/ 148 w 1973"/>
                  <a:gd name="T91" fmla="*/ 1516 h 1987"/>
                  <a:gd name="T92" fmla="*/ 13 w 1973"/>
                  <a:gd name="T93" fmla="*/ 1154 h 1987"/>
                  <a:gd name="T94" fmla="*/ 29 w 1973"/>
                  <a:gd name="T95" fmla="*/ 755 h 1987"/>
                  <a:gd name="T96" fmla="*/ 191 w 1973"/>
                  <a:gd name="T97" fmla="*/ 408 h 1987"/>
                  <a:gd name="T98" fmla="*/ 468 w 1973"/>
                  <a:gd name="T99" fmla="*/ 149 h 1987"/>
                  <a:gd name="T100" fmla="*/ 827 w 1973"/>
                  <a:gd name="T101" fmla="*/ 14 h 1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73" h="1987">
                    <a:moveTo>
                      <a:pt x="990" y="249"/>
                    </a:moveTo>
                    <a:lnTo>
                      <a:pt x="976" y="251"/>
                    </a:lnTo>
                    <a:lnTo>
                      <a:pt x="965" y="257"/>
                    </a:lnTo>
                    <a:lnTo>
                      <a:pt x="955" y="266"/>
                    </a:lnTo>
                    <a:lnTo>
                      <a:pt x="948" y="277"/>
                    </a:lnTo>
                    <a:lnTo>
                      <a:pt x="943" y="291"/>
                    </a:lnTo>
                    <a:lnTo>
                      <a:pt x="941" y="304"/>
                    </a:lnTo>
                    <a:lnTo>
                      <a:pt x="941" y="392"/>
                    </a:lnTo>
                    <a:lnTo>
                      <a:pt x="901" y="394"/>
                    </a:lnTo>
                    <a:lnTo>
                      <a:pt x="861" y="401"/>
                    </a:lnTo>
                    <a:lnTo>
                      <a:pt x="822" y="409"/>
                    </a:lnTo>
                    <a:lnTo>
                      <a:pt x="785" y="420"/>
                    </a:lnTo>
                    <a:lnTo>
                      <a:pt x="750" y="434"/>
                    </a:lnTo>
                    <a:lnTo>
                      <a:pt x="716" y="452"/>
                    </a:lnTo>
                    <a:lnTo>
                      <a:pt x="685" y="472"/>
                    </a:lnTo>
                    <a:lnTo>
                      <a:pt x="656" y="495"/>
                    </a:lnTo>
                    <a:lnTo>
                      <a:pt x="631" y="521"/>
                    </a:lnTo>
                    <a:lnTo>
                      <a:pt x="608" y="549"/>
                    </a:lnTo>
                    <a:lnTo>
                      <a:pt x="589" y="581"/>
                    </a:lnTo>
                    <a:lnTo>
                      <a:pt x="574" y="616"/>
                    </a:lnTo>
                    <a:lnTo>
                      <a:pt x="562" y="653"/>
                    </a:lnTo>
                    <a:lnTo>
                      <a:pt x="555" y="693"/>
                    </a:lnTo>
                    <a:lnTo>
                      <a:pt x="553" y="737"/>
                    </a:lnTo>
                    <a:lnTo>
                      <a:pt x="555" y="777"/>
                    </a:lnTo>
                    <a:lnTo>
                      <a:pt x="563" y="815"/>
                    </a:lnTo>
                    <a:lnTo>
                      <a:pt x="576" y="851"/>
                    </a:lnTo>
                    <a:lnTo>
                      <a:pt x="593" y="884"/>
                    </a:lnTo>
                    <a:lnTo>
                      <a:pt x="615" y="914"/>
                    </a:lnTo>
                    <a:lnTo>
                      <a:pt x="642" y="942"/>
                    </a:lnTo>
                    <a:lnTo>
                      <a:pt x="673" y="967"/>
                    </a:lnTo>
                    <a:lnTo>
                      <a:pt x="707" y="991"/>
                    </a:lnTo>
                    <a:lnTo>
                      <a:pt x="746" y="1011"/>
                    </a:lnTo>
                    <a:lnTo>
                      <a:pt x="790" y="1029"/>
                    </a:lnTo>
                    <a:lnTo>
                      <a:pt x="837" y="1045"/>
                    </a:lnTo>
                    <a:lnTo>
                      <a:pt x="887" y="1059"/>
                    </a:lnTo>
                    <a:lnTo>
                      <a:pt x="941" y="1070"/>
                    </a:lnTo>
                    <a:lnTo>
                      <a:pt x="941" y="1413"/>
                    </a:lnTo>
                    <a:lnTo>
                      <a:pt x="906" y="1410"/>
                    </a:lnTo>
                    <a:lnTo>
                      <a:pt x="877" y="1405"/>
                    </a:lnTo>
                    <a:lnTo>
                      <a:pt x="851" y="1397"/>
                    </a:lnTo>
                    <a:lnTo>
                      <a:pt x="830" y="1388"/>
                    </a:lnTo>
                    <a:lnTo>
                      <a:pt x="811" y="1377"/>
                    </a:lnTo>
                    <a:lnTo>
                      <a:pt x="796" y="1365"/>
                    </a:lnTo>
                    <a:lnTo>
                      <a:pt x="784" y="1351"/>
                    </a:lnTo>
                    <a:lnTo>
                      <a:pt x="774" y="1337"/>
                    </a:lnTo>
                    <a:lnTo>
                      <a:pt x="765" y="1321"/>
                    </a:lnTo>
                    <a:lnTo>
                      <a:pt x="758" y="1305"/>
                    </a:lnTo>
                    <a:lnTo>
                      <a:pt x="752" y="1290"/>
                    </a:lnTo>
                    <a:lnTo>
                      <a:pt x="746" y="1274"/>
                    </a:lnTo>
                    <a:lnTo>
                      <a:pt x="741" y="1259"/>
                    </a:lnTo>
                    <a:lnTo>
                      <a:pt x="735" y="1243"/>
                    </a:lnTo>
                    <a:lnTo>
                      <a:pt x="729" y="1229"/>
                    </a:lnTo>
                    <a:lnTo>
                      <a:pt x="721" y="1217"/>
                    </a:lnTo>
                    <a:lnTo>
                      <a:pt x="712" y="1204"/>
                    </a:lnTo>
                    <a:lnTo>
                      <a:pt x="701" y="1195"/>
                    </a:lnTo>
                    <a:lnTo>
                      <a:pt x="688" y="1186"/>
                    </a:lnTo>
                    <a:lnTo>
                      <a:pt x="672" y="1180"/>
                    </a:lnTo>
                    <a:lnTo>
                      <a:pt x="652" y="1177"/>
                    </a:lnTo>
                    <a:lnTo>
                      <a:pt x="630" y="1175"/>
                    </a:lnTo>
                    <a:lnTo>
                      <a:pt x="604" y="1177"/>
                    </a:lnTo>
                    <a:lnTo>
                      <a:pt x="583" y="1184"/>
                    </a:lnTo>
                    <a:lnTo>
                      <a:pt x="563" y="1195"/>
                    </a:lnTo>
                    <a:lnTo>
                      <a:pt x="549" y="1211"/>
                    </a:lnTo>
                    <a:lnTo>
                      <a:pt x="538" y="1229"/>
                    </a:lnTo>
                    <a:lnTo>
                      <a:pt x="531" y="1252"/>
                    </a:lnTo>
                    <a:lnTo>
                      <a:pt x="529" y="1278"/>
                    </a:lnTo>
                    <a:lnTo>
                      <a:pt x="530" y="1305"/>
                    </a:lnTo>
                    <a:lnTo>
                      <a:pt x="536" y="1332"/>
                    </a:lnTo>
                    <a:lnTo>
                      <a:pt x="545" y="1358"/>
                    </a:lnTo>
                    <a:lnTo>
                      <a:pt x="557" y="1386"/>
                    </a:lnTo>
                    <a:lnTo>
                      <a:pt x="575" y="1413"/>
                    </a:lnTo>
                    <a:lnTo>
                      <a:pt x="594" y="1439"/>
                    </a:lnTo>
                    <a:lnTo>
                      <a:pt x="618" y="1464"/>
                    </a:lnTo>
                    <a:lnTo>
                      <a:pt x="646" y="1487"/>
                    </a:lnTo>
                    <a:lnTo>
                      <a:pt x="677" y="1508"/>
                    </a:lnTo>
                    <a:lnTo>
                      <a:pt x="711" y="1528"/>
                    </a:lnTo>
                    <a:lnTo>
                      <a:pt x="750" y="1545"/>
                    </a:lnTo>
                    <a:lnTo>
                      <a:pt x="792" y="1559"/>
                    </a:lnTo>
                    <a:lnTo>
                      <a:pt x="838" y="1570"/>
                    </a:lnTo>
                    <a:lnTo>
                      <a:pt x="888" y="1577"/>
                    </a:lnTo>
                    <a:lnTo>
                      <a:pt x="941" y="1580"/>
                    </a:lnTo>
                    <a:lnTo>
                      <a:pt x="941" y="1682"/>
                    </a:lnTo>
                    <a:lnTo>
                      <a:pt x="943" y="1696"/>
                    </a:lnTo>
                    <a:lnTo>
                      <a:pt x="948" y="1709"/>
                    </a:lnTo>
                    <a:lnTo>
                      <a:pt x="955" y="1721"/>
                    </a:lnTo>
                    <a:lnTo>
                      <a:pt x="965" y="1730"/>
                    </a:lnTo>
                    <a:lnTo>
                      <a:pt x="976" y="1735"/>
                    </a:lnTo>
                    <a:lnTo>
                      <a:pt x="990" y="1738"/>
                    </a:lnTo>
                    <a:lnTo>
                      <a:pt x="1003" y="1735"/>
                    </a:lnTo>
                    <a:lnTo>
                      <a:pt x="1015" y="1730"/>
                    </a:lnTo>
                    <a:lnTo>
                      <a:pt x="1024" y="1721"/>
                    </a:lnTo>
                    <a:lnTo>
                      <a:pt x="1033" y="1709"/>
                    </a:lnTo>
                    <a:lnTo>
                      <a:pt x="1037" y="1696"/>
                    </a:lnTo>
                    <a:lnTo>
                      <a:pt x="1039" y="1682"/>
                    </a:lnTo>
                    <a:lnTo>
                      <a:pt x="1039" y="1580"/>
                    </a:lnTo>
                    <a:lnTo>
                      <a:pt x="1087" y="1576"/>
                    </a:lnTo>
                    <a:lnTo>
                      <a:pt x="1131" y="1569"/>
                    </a:lnTo>
                    <a:lnTo>
                      <a:pt x="1174" y="1560"/>
                    </a:lnTo>
                    <a:lnTo>
                      <a:pt x="1214" y="1547"/>
                    </a:lnTo>
                    <a:lnTo>
                      <a:pt x="1252" y="1533"/>
                    </a:lnTo>
                    <a:lnTo>
                      <a:pt x="1286" y="1516"/>
                    </a:lnTo>
                    <a:lnTo>
                      <a:pt x="1318" y="1495"/>
                    </a:lnTo>
                    <a:lnTo>
                      <a:pt x="1347" y="1472"/>
                    </a:lnTo>
                    <a:lnTo>
                      <a:pt x="1371" y="1447"/>
                    </a:lnTo>
                    <a:lnTo>
                      <a:pt x="1394" y="1419"/>
                    </a:lnTo>
                    <a:lnTo>
                      <a:pt x="1411" y="1387"/>
                    </a:lnTo>
                    <a:lnTo>
                      <a:pt x="1425" y="1353"/>
                    </a:lnTo>
                    <a:lnTo>
                      <a:pt x="1436" y="1316"/>
                    </a:lnTo>
                    <a:lnTo>
                      <a:pt x="1442" y="1276"/>
                    </a:lnTo>
                    <a:lnTo>
                      <a:pt x="1445" y="1234"/>
                    </a:lnTo>
                    <a:lnTo>
                      <a:pt x="1442" y="1191"/>
                    </a:lnTo>
                    <a:lnTo>
                      <a:pt x="1437" y="1152"/>
                    </a:lnTo>
                    <a:lnTo>
                      <a:pt x="1427" y="1117"/>
                    </a:lnTo>
                    <a:lnTo>
                      <a:pt x="1415" y="1084"/>
                    </a:lnTo>
                    <a:lnTo>
                      <a:pt x="1400" y="1056"/>
                    </a:lnTo>
                    <a:lnTo>
                      <a:pt x="1380" y="1030"/>
                    </a:lnTo>
                    <a:lnTo>
                      <a:pt x="1359" y="1006"/>
                    </a:lnTo>
                    <a:lnTo>
                      <a:pt x="1335" y="985"/>
                    </a:lnTo>
                    <a:lnTo>
                      <a:pt x="1309" y="966"/>
                    </a:lnTo>
                    <a:lnTo>
                      <a:pt x="1280" y="949"/>
                    </a:lnTo>
                    <a:lnTo>
                      <a:pt x="1250" y="934"/>
                    </a:lnTo>
                    <a:lnTo>
                      <a:pt x="1218" y="921"/>
                    </a:lnTo>
                    <a:lnTo>
                      <a:pt x="1184" y="909"/>
                    </a:lnTo>
                    <a:lnTo>
                      <a:pt x="1150" y="898"/>
                    </a:lnTo>
                    <a:lnTo>
                      <a:pt x="1113" y="888"/>
                    </a:lnTo>
                    <a:lnTo>
                      <a:pt x="1076" y="880"/>
                    </a:lnTo>
                    <a:lnTo>
                      <a:pt x="1039" y="871"/>
                    </a:lnTo>
                    <a:lnTo>
                      <a:pt x="1039" y="560"/>
                    </a:lnTo>
                    <a:lnTo>
                      <a:pt x="1069" y="562"/>
                    </a:lnTo>
                    <a:lnTo>
                      <a:pt x="1096" y="567"/>
                    </a:lnTo>
                    <a:lnTo>
                      <a:pt x="1119" y="575"/>
                    </a:lnTo>
                    <a:lnTo>
                      <a:pt x="1140" y="585"/>
                    </a:lnTo>
                    <a:lnTo>
                      <a:pt x="1158" y="598"/>
                    </a:lnTo>
                    <a:lnTo>
                      <a:pt x="1174" y="612"/>
                    </a:lnTo>
                    <a:lnTo>
                      <a:pt x="1190" y="626"/>
                    </a:lnTo>
                    <a:lnTo>
                      <a:pt x="1203" y="642"/>
                    </a:lnTo>
                    <a:lnTo>
                      <a:pt x="1215" y="658"/>
                    </a:lnTo>
                    <a:lnTo>
                      <a:pt x="1227" y="674"/>
                    </a:lnTo>
                    <a:lnTo>
                      <a:pt x="1240" y="688"/>
                    </a:lnTo>
                    <a:lnTo>
                      <a:pt x="1251" y="701"/>
                    </a:lnTo>
                    <a:lnTo>
                      <a:pt x="1263" y="714"/>
                    </a:lnTo>
                    <a:lnTo>
                      <a:pt x="1276" y="724"/>
                    </a:lnTo>
                    <a:lnTo>
                      <a:pt x="1291" y="731"/>
                    </a:lnTo>
                    <a:lnTo>
                      <a:pt x="1306" y="736"/>
                    </a:lnTo>
                    <a:lnTo>
                      <a:pt x="1324" y="738"/>
                    </a:lnTo>
                    <a:lnTo>
                      <a:pt x="1345" y="736"/>
                    </a:lnTo>
                    <a:lnTo>
                      <a:pt x="1363" y="731"/>
                    </a:lnTo>
                    <a:lnTo>
                      <a:pt x="1380" y="723"/>
                    </a:lnTo>
                    <a:lnTo>
                      <a:pt x="1396" y="712"/>
                    </a:lnTo>
                    <a:lnTo>
                      <a:pt x="1409" y="697"/>
                    </a:lnTo>
                    <a:lnTo>
                      <a:pt x="1418" y="680"/>
                    </a:lnTo>
                    <a:lnTo>
                      <a:pt x="1424" y="659"/>
                    </a:lnTo>
                    <a:lnTo>
                      <a:pt x="1427" y="637"/>
                    </a:lnTo>
                    <a:lnTo>
                      <a:pt x="1424" y="607"/>
                    </a:lnTo>
                    <a:lnTo>
                      <a:pt x="1415" y="580"/>
                    </a:lnTo>
                    <a:lnTo>
                      <a:pt x="1402" y="555"/>
                    </a:lnTo>
                    <a:lnTo>
                      <a:pt x="1384" y="531"/>
                    </a:lnTo>
                    <a:lnTo>
                      <a:pt x="1362" y="509"/>
                    </a:lnTo>
                    <a:lnTo>
                      <a:pt x="1337" y="489"/>
                    </a:lnTo>
                    <a:lnTo>
                      <a:pt x="1310" y="471"/>
                    </a:lnTo>
                    <a:lnTo>
                      <a:pt x="1280" y="455"/>
                    </a:lnTo>
                    <a:lnTo>
                      <a:pt x="1250" y="441"/>
                    </a:lnTo>
                    <a:lnTo>
                      <a:pt x="1217" y="428"/>
                    </a:lnTo>
                    <a:lnTo>
                      <a:pt x="1186" y="418"/>
                    </a:lnTo>
                    <a:lnTo>
                      <a:pt x="1153" y="409"/>
                    </a:lnTo>
                    <a:lnTo>
                      <a:pt x="1121" y="402"/>
                    </a:lnTo>
                    <a:lnTo>
                      <a:pt x="1092" y="396"/>
                    </a:lnTo>
                    <a:lnTo>
                      <a:pt x="1064" y="393"/>
                    </a:lnTo>
                    <a:lnTo>
                      <a:pt x="1039" y="392"/>
                    </a:lnTo>
                    <a:lnTo>
                      <a:pt x="1039" y="304"/>
                    </a:lnTo>
                    <a:lnTo>
                      <a:pt x="1037" y="291"/>
                    </a:lnTo>
                    <a:lnTo>
                      <a:pt x="1033" y="277"/>
                    </a:lnTo>
                    <a:lnTo>
                      <a:pt x="1024" y="266"/>
                    </a:lnTo>
                    <a:lnTo>
                      <a:pt x="1015" y="257"/>
                    </a:lnTo>
                    <a:lnTo>
                      <a:pt x="1003" y="251"/>
                    </a:lnTo>
                    <a:lnTo>
                      <a:pt x="990" y="249"/>
                    </a:lnTo>
                    <a:close/>
                    <a:moveTo>
                      <a:pt x="987" y="0"/>
                    </a:moveTo>
                    <a:lnTo>
                      <a:pt x="1067" y="3"/>
                    </a:lnTo>
                    <a:lnTo>
                      <a:pt x="1146" y="14"/>
                    </a:lnTo>
                    <a:lnTo>
                      <a:pt x="1223" y="29"/>
                    </a:lnTo>
                    <a:lnTo>
                      <a:pt x="1298" y="51"/>
                    </a:lnTo>
                    <a:lnTo>
                      <a:pt x="1370" y="78"/>
                    </a:lnTo>
                    <a:lnTo>
                      <a:pt x="1439" y="111"/>
                    </a:lnTo>
                    <a:lnTo>
                      <a:pt x="1506" y="149"/>
                    </a:lnTo>
                    <a:lnTo>
                      <a:pt x="1569" y="192"/>
                    </a:lnTo>
                    <a:lnTo>
                      <a:pt x="1628" y="239"/>
                    </a:lnTo>
                    <a:lnTo>
                      <a:pt x="1683" y="292"/>
                    </a:lnTo>
                    <a:lnTo>
                      <a:pt x="1735" y="347"/>
                    </a:lnTo>
                    <a:lnTo>
                      <a:pt x="1782" y="408"/>
                    </a:lnTo>
                    <a:lnTo>
                      <a:pt x="1825" y="470"/>
                    </a:lnTo>
                    <a:lnTo>
                      <a:pt x="1863" y="537"/>
                    </a:lnTo>
                    <a:lnTo>
                      <a:pt x="1895" y="607"/>
                    </a:lnTo>
                    <a:lnTo>
                      <a:pt x="1923" y="680"/>
                    </a:lnTo>
                    <a:lnTo>
                      <a:pt x="1944" y="755"/>
                    </a:lnTo>
                    <a:lnTo>
                      <a:pt x="1960" y="833"/>
                    </a:lnTo>
                    <a:lnTo>
                      <a:pt x="1970" y="912"/>
                    </a:lnTo>
                    <a:lnTo>
                      <a:pt x="1973" y="993"/>
                    </a:lnTo>
                    <a:lnTo>
                      <a:pt x="1970" y="1075"/>
                    </a:lnTo>
                    <a:lnTo>
                      <a:pt x="1960" y="1154"/>
                    </a:lnTo>
                    <a:lnTo>
                      <a:pt x="1944" y="1231"/>
                    </a:lnTo>
                    <a:lnTo>
                      <a:pt x="1923" y="1307"/>
                    </a:lnTo>
                    <a:lnTo>
                      <a:pt x="1895" y="1379"/>
                    </a:lnTo>
                    <a:lnTo>
                      <a:pt x="1863" y="1449"/>
                    </a:lnTo>
                    <a:lnTo>
                      <a:pt x="1825" y="1516"/>
                    </a:lnTo>
                    <a:lnTo>
                      <a:pt x="1782" y="1579"/>
                    </a:lnTo>
                    <a:lnTo>
                      <a:pt x="1735" y="1639"/>
                    </a:lnTo>
                    <a:lnTo>
                      <a:pt x="1683" y="1695"/>
                    </a:lnTo>
                    <a:lnTo>
                      <a:pt x="1628" y="1747"/>
                    </a:lnTo>
                    <a:lnTo>
                      <a:pt x="1569" y="1795"/>
                    </a:lnTo>
                    <a:lnTo>
                      <a:pt x="1506" y="1837"/>
                    </a:lnTo>
                    <a:lnTo>
                      <a:pt x="1439" y="1875"/>
                    </a:lnTo>
                    <a:lnTo>
                      <a:pt x="1370" y="1908"/>
                    </a:lnTo>
                    <a:lnTo>
                      <a:pt x="1298" y="1935"/>
                    </a:lnTo>
                    <a:lnTo>
                      <a:pt x="1223" y="1957"/>
                    </a:lnTo>
                    <a:lnTo>
                      <a:pt x="1146" y="1973"/>
                    </a:lnTo>
                    <a:lnTo>
                      <a:pt x="1067" y="1983"/>
                    </a:lnTo>
                    <a:lnTo>
                      <a:pt x="987" y="1987"/>
                    </a:lnTo>
                    <a:lnTo>
                      <a:pt x="906" y="1983"/>
                    </a:lnTo>
                    <a:lnTo>
                      <a:pt x="827" y="1973"/>
                    </a:lnTo>
                    <a:lnTo>
                      <a:pt x="750" y="1957"/>
                    </a:lnTo>
                    <a:lnTo>
                      <a:pt x="675" y="1935"/>
                    </a:lnTo>
                    <a:lnTo>
                      <a:pt x="603" y="1908"/>
                    </a:lnTo>
                    <a:lnTo>
                      <a:pt x="534" y="1875"/>
                    </a:lnTo>
                    <a:lnTo>
                      <a:pt x="468" y="1837"/>
                    </a:lnTo>
                    <a:lnTo>
                      <a:pt x="404" y="1795"/>
                    </a:lnTo>
                    <a:lnTo>
                      <a:pt x="345" y="1747"/>
                    </a:lnTo>
                    <a:lnTo>
                      <a:pt x="289" y="1695"/>
                    </a:lnTo>
                    <a:lnTo>
                      <a:pt x="238" y="1639"/>
                    </a:lnTo>
                    <a:lnTo>
                      <a:pt x="191" y="1579"/>
                    </a:lnTo>
                    <a:lnTo>
                      <a:pt x="148" y="1516"/>
                    </a:lnTo>
                    <a:lnTo>
                      <a:pt x="111" y="1449"/>
                    </a:lnTo>
                    <a:lnTo>
                      <a:pt x="78" y="1379"/>
                    </a:lnTo>
                    <a:lnTo>
                      <a:pt x="50" y="1307"/>
                    </a:lnTo>
                    <a:lnTo>
                      <a:pt x="29" y="1231"/>
                    </a:lnTo>
                    <a:lnTo>
                      <a:pt x="13" y="1154"/>
                    </a:lnTo>
                    <a:lnTo>
                      <a:pt x="4" y="1075"/>
                    </a:lnTo>
                    <a:lnTo>
                      <a:pt x="0" y="993"/>
                    </a:lnTo>
                    <a:lnTo>
                      <a:pt x="4" y="912"/>
                    </a:lnTo>
                    <a:lnTo>
                      <a:pt x="13" y="833"/>
                    </a:lnTo>
                    <a:lnTo>
                      <a:pt x="29" y="755"/>
                    </a:lnTo>
                    <a:lnTo>
                      <a:pt x="50" y="680"/>
                    </a:lnTo>
                    <a:lnTo>
                      <a:pt x="78" y="607"/>
                    </a:lnTo>
                    <a:lnTo>
                      <a:pt x="111" y="537"/>
                    </a:lnTo>
                    <a:lnTo>
                      <a:pt x="148" y="470"/>
                    </a:lnTo>
                    <a:lnTo>
                      <a:pt x="191" y="408"/>
                    </a:lnTo>
                    <a:lnTo>
                      <a:pt x="238" y="347"/>
                    </a:lnTo>
                    <a:lnTo>
                      <a:pt x="289" y="292"/>
                    </a:lnTo>
                    <a:lnTo>
                      <a:pt x="345" y="239"/>
                    </a:lnTo>
                    <a:lnTo>
                      <a:pt x="404" y="192"/>
                    </a:lnTo>
                    <a:lnTo>
                      <a:pt x="468" y="149"/>
                    </a:lnTo>
                    <a:lnTo>
                      <a:pt x="534" y="111"/>
                    </a:lnTo>
                    <a:lnTo>
                      <a:pt x="603" y="78"/>
                    </a:lnTo>
                    <a:lnTo>
                      <a:pt x="675" y="51"/>
                    </a:lnTo>
                    <a:lnTo>
                      <a:pt x="750" y="29"/>
                    </a:lnTo>
                    <a:lnTo>
                      <a:pt x="827" y="14"/>
                    </a:lnTo>
                    <a:lnTo>
                      <a:pt x="906" y="3"/>
                    </a:lnTo>
                    <a:lnTo>
                      <a:pt x="9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34675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anim calcmode="lin" valueType="num">
                                      <p:cBhvr>
                                        <p:cTn id="8" dur="500" fill="hold"/>
                                        <p:tgtEl>
                                          <p:spTgt spid="67"/>
                                        </p:tgtEl>
                                        <p:attrNameLst>
                                          <p:attrName>ppt_x</p:attrName>
                                        </p:attrNameLst>
                                      </p:cBhvr>
                                      <p:tavLst>
                                        <p:tav tm="0">
                                          <p:val>
                                            <p:strVal val="#ppt_x"/>
                                          </p:val>
                                        </p:tav>
                                        <p:tav tm="100000">
                                          <p:val>
                                            <p:strVal val="#ppt_x"/>
                                          </p:val>
                                        </p:tav>
                                      </p:tavLst>
                                    </p:anim>
                                    <p:anim calcmode="lin" valueType="num">
                                      <p:cBhvr>
                                        <p:cTn id="9" dur="500" fill="hold"/>
                                        <p:tgtEl>
                                          <p:spTgt spid="6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anim calcmode="lin" valueType="num">
                                      <p:cBhvr>
                                        <p:cTn id="14" dur="500" fill="hold"/>
                                        <p:tgtEl>
                                          <p:spTgt spid="66"/>
                                        </p:tgtEl>
                                        <p:attrNameLst>
                                          <p:attrName>ppt_x</p:attrName>
                                        </p:attrNameLst>
                                      </p:cBhvr>
                                      <p:tavLst>
                                        <p:tav tm="0">
                                          <p:val>
                                            <p:strVal val="#ppt_x"/>
                                          </p:val>
                                        </p:tav>
                                        <p:tav tm="100000">
                                          <p:val>
                                            <p:strVal val="#ppt_x"/>
                                          </p:val>
                                        </p:tav>
                                      </p:tavLst>
                                    </p:anim>
                                    <p:anim calcmode="lin" valueType="num">
                                      <p:cBhvr>
                                        <p:cTn id="15" dur="500" fill="hold"/>
                                        <p:tgtEl>
                                          <p:spTgt spid="6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anim calcmode="lin" valueType="num">
                                      <p:cBhvr>
                                        <p:cTn id="25" dur="500" fill="hold"/>
                                        <p:tgtEl>
                                          <p:spTgt spid="65"/>
                                        </p:tgtEl>
                                        <p:attrNameLst>
                                          <p:attrName>ppt_x</p:attrName>
                                        </p:attrNameLst>
                                      </p:cBhvr>
                                      <p:tavLst>
                                        <p:tav tm="0">
                                          <p:val>
                                            <p:strVal val="#ppt_x"/>
                                          </p:val>
                                        </p:tav>
                                        <p:tav tm="100000">
                                          <p:val>
                                            <p:strVal val="#ppt_x"/>
                                          </p:val>
                                        </p:tav>
                                      </p:tavLst>
                                    </p:anim>
                                    <p:anim calcmode="lin" valueType="num">
                                      <p:cBhvr>
                                        <p:cTn id="26" dur="500" fill="hold"/>
                                        <p:tgtEl>
                                          <p:spTgt spid="6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7" presetClass="entr" presetSubtype="0"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anim calcmode="lin" valueType="num">
                                      <p:cBhvr>
                                        <p:cTn id="36" dur="500" fill="hold"/>
                                        <p:tgtEl>
                                          <p:spTgt spid="64"/>
                                        </p:tgtEl>
                                        <p:attrNameLst>
                                          <p:attrName>ppt_x</p:attrName>
                                        </p:attrNameLst>
                                      </p:cBhvr>
                                      <p:tavLst>
                                        <p:tav tm="0">
                                          <p:val>
                                            <p:strVal val="#ppt_x"/>
                                          </p:val>
                                        </p:tav>
                                        <p:tav tm="100000">
                                          <p:val>
                                            <p:strVal val="#ppt_x"/>
                                          </p:val>
                                        </p:tav>
                                      </p:tavLst>
                                    </p:anim>
                                    <p:anim calcmode="lin" valueType="num">
                                      <p:cBhvr>
                                        <p:cTn id="37" dur="500" fill="hold"/>
                                        <p:tgtEl>
                                          <p:spTgt spid="6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anim calcmode="lin" valueType="num">
                                      <p:cBhvr>
                                        <p:cTn id="41" dur="500" fill="hold"/>
                                        <p:tgtEl>
                                          <p:spTgt spid="20"/>
                                        </p:tgtEl>
                                        <p:attrNameLst>
                                          <p:attrName>ppt_x</p:attrName>
                                        </p:attrNameLst>
                                      </p:cBhvr>
                                      <p:tavLst>
                                        <p:tav tm="0">
                                          <p:val>
                                            <p:strVal val="#ppt_x"/>
                                          </p:val>
                                        </p:tav>
                                        <p:tav tm="100000">
                                          <p:val>
                                            <p:strVal val="#ppt_x"/>
                                          </p:val>
                                        </p:tav>
                                      </p:tavLst>
                                    </p:anim>
                                    <p:anim calcmode="lin" valueType="num">
                                      <p:cBhvr>
                                        <p:cTn id="42" dur="50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2000"/>
                            </p:stCondLst>
                            <p:childTnLst>
                              <p:par>
                                <p:cTn id="44" presetID="47" presetClass="entr" presetSubtype="0" fill="hold" nodeType="after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anim calcmode="lin" valueType="num">
                                      <p:cBhvr>
                                        <p:cTn id="47" dur="500" fill="hold"/>
                                        <p:tgtEl>
                                          <p:spTgt spid="63"/>
                                        </p:tgtEl>
                                        <p:attrNameLst>
                                          <p:attrName>ppt_x</p:attrName>
                                        </p:attrNameLst>
                                      </p:cBhvr>
                                      <p:tavLst>
                                        <p:tav tm="0">
                                          <p:val>
                                            <p:strVal val="#ppt_x"/>
                                          </p:val>
                                        </p:tav>
                                        <p:tav tm="100000">
                                          <p:val>
                                            <p:strVal val="#ppt_x"/>
                                          </p:val>
                                        </p:tav>
                                      </p:tavLst>
                                    </p:anim>
                                    <p:anim calcmode="lin" valueType="num">
                                      <p:cBhvr>
                                        <p:cTn id="48" dur="500" fill="hold"/>
                                        <p:tgtEl>
                                          <p:spTgt spid="63"/>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anim calcmode="lin" valueType="num">
                                      <p:cBhvr>
                                        <p:cTn id="52" dur="500" fill="hold"/>
                                        <p:tgtEl>
                                          <p:spTgt spid="21"/>
                                        </p:tgtEl>
                                        <p:attrNameLst>
                                          <p:attrName>ppt_x</p:attrName>
                                        </p:attrNameLst>
                                      </p:cBhvr>
                                      <p:tavLst>
                                        <p:tav tm="0">
                                          <p:val>
                                            <p:strVal val="#ppt_x"/>
                                          </p:val>
                                        </p:tav>
                                        <p:tav tm="100000">
                                          <p:val>
                                            <p:strVal val="#ppt_x"/>
                                          </p:val>
                                        </p:tav>
                                      </p:tavLst>
                                    </p:anim>
                                    <p:anim calcmode="lin" valueType="num">
                                      <p:cBhvr>
                                        <p:cTn id="53" dur="500" fill="hold"/>
                                        <p:tgtEl>
                                          <p:spTgt spid="21"/>
                                        </p:tgtEl>
                                        <p:attrNameLst>
                                          <p:attrName>ppt_y</p:attrName>
                                        </p:attrNameLst>
                                      </p:cBhvr>
                                      <p:tavLst>
                                        <p:tav tm="0">
                                          <p:val>
                                            <p:strVal val="#ppt_y+.1"/>
                                          </p:val>
                                        </p:tav>
                                        <p:tav tm="100000">
                                          <p:val>
                                            <p:strVal val="#ppt_y"/>
                                          </p:val>
                                        </p:tav>
                                      </p:tavLst>
                                    </p:anim>
                                  </p:childTnLst>
                                </p:cTn>
                              </p:par>
                            </p:childTnLst>
                          </p:cTn>
                        </p:par>
                        <p:par>
                          <p:cTn id="54" fill="hold">
                            <p:stCondLst>
                              <p:cond delay="2500"/>
                            </p:stCondLst>
                            <p:childTnLst>
                              <p:par>
                                <p:cTn id="55" presetID="42"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anim calcmode="lin" valueType="num">
                                      <p:cBhvr>
                                        <p:cTn id="58" dur="500" fill="hold"/>
                                        <p:tgtEl>
                                          <p:spTgt spid="22"/>
                                        </p:tgtEl>
                                        <p:attrNameLst>
                                          <p:attrName>ppt_x</p:attrName>
                                        </p:attrNameLst>
                                      </p:cBhvr>
                                      <p:tavLst>
                                        <p:tav tm="0">
                                          <p:val>
                                            <p:strVal val="#ppt_x"/>
                                          </p:val>
                                        </p:tav>
                                        <p:tav tm="100000">
                                          <p:val>
                                            <p:strVal val="#ppt_x"/>
                                          </p:val>
                                        </p:tav>
                                      </p:tavLst>
                                    </p:anim>
                                    <p:anim calcmode="lin" valueType="num">
                                      <p:cBhvr>
                                        <p:cTn id="59"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29</a:t>
            </a:fld>
            <a:endParaRPr lang="en-US"/>
          </a:p>
        </p:txBody>
      </p:sp>
      <p:sp>
        <p:nvSpPr>
          <p:cNvPr id="3" name="Title 1"/>
          <p:cNvSpPr txBox="1">
            <a:spLocks/>
          </p:cNvSpPr>
          <p:nvPr/>
        </p:nvSpPr>
        <p:spPr>
          <a:xfrm>
            <a:off x="1511808" y="862791"/>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Implementation Timeline</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grpSp>
        <p:nvGrpSpPr>
          <p:cNvPr id="26" name="Group 25"/>
          <p:cNvGrpSpPr/>
          <p:nvPr/>
        </p:nvGrpSpPr>
        <p:grpSpPr>
          <a:xfrm>
            <a:off x="5821680" y="2563318"/>
            <a:ext cx="548640" cy="4279692"/>
            <a:chOff x="5821680" y="2563318"/>
            <a:chExt cx="548640" cy="4279692"/>
          </a:xfrm>
        </p:grpSpPr>
        <p:cxnSp>
          <p:nvCxnSpPr>
            <p:cNvPr id="21" name="Straight Connector 20"/>
            <p:cNvCxnSpPr>
              <a:stCxn id="18" idx="4"/>
              <a:endCxn id="19" idx="0"/>
            </p:cNvCxnSpPr>
            <p:nvPr/>
          </p:nvCxnSpPr>
          <p:spPr>
            <a:xfrm>
              <a:off x="6096000" y="3111958"/>
              <a:ext cx="0" cy="1445052"/>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5821680" y="2563318"/>
              <a:ext cx="548640" cy="54864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821680" y="4557010"/>
              <a:ext cx="548640" cy="548640"/>
            </a:xfrm>
            <a:prstGeom prst="ellips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6096000" y="5105650"/>
              <a:ext cx="0" cy="1737360"/>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 name="Rectangle 5"/>
          <p:cNvSpPr/>
          <p:nvPr/>
        </p:nvSpPr>
        <p:spPr>
          <a:xfrm>
            <a:off x="2761023" y="2563318"/>
            <a:ext cx="2923497" cy="584775"/>
          </a:xfrm>
          <a:prstGeom prst="rect">
            <a:avLst/>
          </a:prstGeom>
        </p:spPr>
        <p:txBody>
          <a:bodyPr wrap="square">
            <a:spAutoFit/>
          </a:bodyPr>
          <a:lstStyle/>
          <a:p>
            <a:pPr lvl="0" algn="ctr"/>
            <a:r>
              <a:rPr lang="en-US" sz="3200" b="1" i="1" dirty="0">
                <a:solidFill>
                  <a:schemeClr val="accent1"/>
                </a:solidFill>
                <a:latin typeface="Arial" panose="020B0604020202020204" pitchFamily="34" charset="0"/>
                <a:cs typeface="Arial" panose="020B0604020202020204" pitchFamily="34" charset="0"/>
              </a:rPr>
              <a:t>SHORT </a:t>
            </a:r>
            <a:r>
              <a:rPr lang="en-US" sz="3200" b="1" i="1" dirty="0" smtClean="0">
                <a:solidFill>
                  <a:schemeClr val="accent1"/>
                </a:solidFill>
                <a:latin typeface="Arial" panose="020B0604020202020204" pitchFamily="34" charset="0"/>
                <a:cs typeface="Arial" panose="020B0604020202020204" pitchFamily="34" charset="0"/>
              </a:rPr>
              <a:t>TERM</a:t>
            </a:r>
            <a:endParaRPr lang="en-US" sz="3200" b="1" i="1" dirty="0">
              <a:solidFill>
                <a:schemeClr val="accent1"/>
              </a:solidFill>
              <a:latin typeface="Arial" panose="020B0604020202020204" pitchFamily="34" charset="0"/>
              <a:cs typeface="Arial" panose="020B0604020202020204" pitchFamily="34" charset="0"/>
            </a:endParaRPr>
          </a:p>
        </p:txBody>
      </p:sp>
      <p:sp>
        <p:nvSpPr>
          <p:cNvPr id="17" name="Rectangle 16"/>
          <p:cNvSpPr/>
          <p:nvPr/>
        </p:nvSpPr>
        <p:spPr>
          <a:xfrm>
            <a:off x="6536152" y="4557010"/>
            <a:ext cx="2716336" cy="584775"/>
          </a:xfrm>
          <a:prstGeom prst="rect">
            <a:avLst/>
          </a:prstGeom>
        </p:spPr>
        <p:txBody>
          <a:bodyPr wrap="square">
            <a:spAutoFit/>
          </a:bodyPr>
          <a:lstStyle/>
          <a:p>
            <a:pPr lvl="0"/>
            <a:r>
              <a:rPr lang="en-US" sz="3200" b="1" i="1" dirty="0" smtClean="0">
                <a:solidFill>
                  <a:schemeClr val="accent2"/>
                </a:solidFill>
                <a:latin typeface="Arial" panose="020B0604020202020204" pitchFamily="34" charset="0"/>
                <a:cs typeface="Arial" panose="020B0604020202020204" pitchFamily="34" charset="0"/>
              </a:rPr>
              <a:t>MID TERM</a:t>
            </a:r>
            <a:endParaRPr lang="en-US" sz="3200" b="1" i="1" dirty="0">
              <a:solidFill>
                <a:schemeClr val="accent2"/>
              </a:solidFill>
              <a:latin typeface="Arial" panose="020B0604020202020204" pitchFamily="34" charset="0"/>
              <a:cs typeface="Arial" panose="020B0604020202020204" pitchFamily="34" charset="0"/>
            </a:endParaRPr>
          </a:p>
        </p:txBody>
      </p:sp>
      <p:grpSp>
        <p:nvGrpSpPr>
          <p:cNvPr id="25" name="Group 24"/>
          <p:cNvGrpSpPr/>
          <p:nvPr/>
        </p:nvGrpSpPr>
        <p:grpSpPr>
          <a:xfrm>
            <a:off x="6644640" y="2389454"/>
            <a:ext cx="4260183" cy="1451002"/>
            <a:chOff x="6644640" y="2389454"/>
            <a:chExt cx="4260183" cy="1451002"/>
          </a:xfrm>
        </p:grpSpPr>
        <p:grpSp>
          <p:nvGrpSpPr>
            <p:cNvPr id="15" name="Group 14"/>
            <p:cNvGrpSpPr/>
            <p:nvPr/>
          </p:nvGrpSpPr>
          <p:grpSpPr>
            <a:xfrm>
              <a:off x="6644640" y="2389454"/>
              <a:ext cx="4260183" cy="1451002"/>
              <a:chOff x="6644640" y="2389454"/>
              <a:chExt cx="4260183" cy="1451002"/>
            </a:xfrm>
          </p:grpSpPr>
          <p:sp>
            <p:nvSpPr>
              <p:cNvPr id="4" name="Round Same Side Corner Rectangle 3"/>
              <p:cNvSpPr/>
              <p:nvPr/>
            </p:nvSpPr>
            <p:spPr>
              <a:xfrm>
                <a:off x="6782528" y="2389454"/>
                <a:ext cx="4122295" cy="722504"/>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p:cNvSpPr/>
              <p:nvPr/>
            </p:nvSpPr>
            <p:spPr>
              <a:xfrm rot="16200000">
                <a:off x="6623643" y="2681762"/>
                <a:ext cx="179882" cy="13788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 Same Side Corner Rectangle 9"/>
              <p:cNvSpPr/>
              <p:nvPr/>
            </p:nvSpPr>
            <p:spPr>
              <a:xfrm flipV="1">
                <a:off x="6782528" y="3111957"/>
                <a:ext cx="4122295" cy="728499"/>
              </a:xfrm>
              <a:prstGeom prst="round2Same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6948514" y="2566039"/>
                <a:ext cx="3731678" cy="369332"/>
              </a:xfrm>
              <a:prstGeom prst="rect">
                <a:avLst/>
              </a:prstGeom>
            </p:spPr>
            <p:txBody>
              <a:bodyPr wrap="square">
                <a:spAutoFit/>
              </a:bodyPr>
              <a:lstStyle/>
              <a:p>
                <a:pPr lvl="0"/>
                <a:r>
                  <a:rPr lang="en-US" b="1" dirty="0">
                    <a:solidFill>
                      <a:schemeClr val="bg1"/>
                    </a:solidFill>
                    <a:latin typeface="Arial" panose="020B0604020202020204" pitchFamily="34" charset="0"/>
                    <a:cs typeface="Arial" panose="020B0604020202020204" pitchFamily="34" charset="0"/>
                  </a:rPr>
                  <a:t>Phase I: </a:t>
                </a:r>
                <a:r>
                  <a:rPr lang="en-US" b="1" dirty="0" smtClean="0">
                    <a:solidFill>
                      <a:schemeClr val="bg1"/>
                    </a:solidFill>
                    <a:latin typeface="Arial" panose="020B0604020202020204" pitchFamily="34" charset="0"/>
                    <a:cs typeface="Arial" panose="020B0604020202020204" pitchFamily="34" charset="0"/>
                  </a:rPr>
                  <a:t> Project </a:t>
                </a:r>
                <a:r>
                  <a:rPr lang="en-US" b="1" dirty="0">
                    <a:solidFill>
                      <a:schemeClr val="bg1"/>
                    </a:solidFill>
                    <a:latin typeface="Arial" panose="020B0604020202020204" pitchFamily="34" charset="0"/>
                    <a:cs typeface="Arial" panose="020B0604020202020204" pitchFamily="34" charset="0"/>
                  </a:rPr>
                  <a:t>to complete</a:t>
                </a:r>
              </a:p>
            </p:txBody>
          </p:sp>
          <p:sp>
            <p:nvSpPr>
              <p:cNvPr id="8" name="Rectangle 7"/>
              <p:cNvSpPr/>
              <p:nvPr/>
            </p:nvSpPr>
            <p:spPr>
              <a:xfrm>
                <a:off x="6948514" y="3288543"/>
                <a:ext cx="3252814" cy="338554"/>
              </a:xfrm>
              <a:prstGeom prst="rect">
                <a:avLst/>
              </a:prstGeom>
            </p:spPr>
            <p:txBody>
              <a:bodyPr wrap="non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Requirements to complete project</a:t>
                </a:r>
              </a:p>
            </p:txBody>
          </p:sp>
        </p:grpSp>
        <p:pic>
          <p:nvPicPr>
            <p:cNvPr id="23" name="Picture 22"/>
            <p:cNvPicPr>
              <a:picLocks noChangeAspect="1"/>
            </p:cNvPicPr>
            <p:nvPr/>
          </p:nvPicPr>
          <p:blipFill rotWithShape="1">
            <a:blip r:embed="rId2">
              <a:extLst>
                <a:ext uri="{28A0092B-C50C-407E-A947-70E740481C1C}">
                  <a14:useLocalDpi xmlns:a14="http://schemas.microsoft.com/office/drawing/2010/main"/>
                </a:ext>
              </a:extLst>
            </a:blip>
            <a:srcRect b="38596"/>
            <a:stretch/>
          </p:blipFill>
          <p:spPr>
            <a:xfrm flipH="1">
              <a:off x="6782527" y="3105984"/>
              <a:ext cx="4122295" cy="256343"/>
            </a:xfrm>
            <a:prstGeom prst="rect">
              <a:avLst/>
            </a:prstGeom>
            <a:ln>
              <a:noFill/>
            </a:ln>
          </p:spPr>
        </p:pic>
      </p:grpSp>
      <p:grpSp>
        <p:nvGrpSpPr>
          <p:cNvPr id="13" name="Group 12"/>
          <p:cNvGrpSpPr/>
          <p:nvPr/>
        </p:nvGrpSpPr>
        <p:grpSpPr>
          <a:xfrm>
            <a:off x="1281496" y="4557010"/>
            <a:ext cx="4260183" cy="1461846"/>
            <a:chOff x="1281496" y="4557010"/>
            <a:chExt cx="4260183" cy="1461846"/>
          </a:xfrm>
        </p:grpSpPr>
        <p:grpSp>
          <p:nvGrpSpPr>
            <p:cNvPr id="16" name="Group 15"/>
            <p:cNvGrpSpPr/>
            <p:nvPr/>
          </p:nvGrpSpPr>
          <p:grpSpPr>
            <a:xfrm>
              <a:off x="1287178" y="4557010"/>
              <a:ext cx="4254501" cy="1461846"/>
              <a:chOff x="1287178" y="4557010"/>
              <a:chExt cx="4254501" cy="1461846"/>
            </a:xfrm>
          </p:grpSpPr>
          <p:sp>
            <p:nvSpPr>
              <p:cNvPr id="20" name="Round Same Side Corner Rectangle 19"/>
              <p:cNvSpPr/>
              <p:nvPr/>
            </p:nvSpPr>
            <p:spPr>
              <a:xfrm flipV="1">
                <a:off x="1287178" y="5290357"/>
                <a:ext cx="4122295" cy="728499"/>
              </a:xfrm>
              <a:prstGeom prst="round2Same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 Same Side Corner Rectangle 10"/>
              <p:cNvSpPr/>
              <p:nvPr/>
            </p:nvSpPr>
            <p:spPr>
              <a:xfrm>
                <a:off x="1287178" y="4557010"/>
                <a:ext cx="4122295" cy="722504"/>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rot="5400000" flipH="1">
                <a:off x="5382794" y="4858312"/>
                <a:ext cx="179882" cy="13788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15873" y="4766128"/>
                <a:ext cx="3644263" cy="369332"/>
              </a:xfrm>
              <a:prstGeom prst="rect">
                <a:avLst/>
              </a:prstGeom>
            </p:spPr>
            <p:txBody>
              <a:bodyPr wrap="square">
                <a:spAutoFit/>
              </a:bodyPr>
              <a:lstStyle/>
              <a:p>
                <a:pPr lvl="0" algn="r"/>
                <a:r>
                  <a:rPr lang="en-US" b="1" dirty="0">
                    <a:solidFill>
                      <a:schemeClr val="bg1"/>
                    </a:solidFill>
                    <a:latin typeface="Arial" panose="020B0604020202020204" pitchFamily="34" charset="0"/>
                    <a:cs typeface="Arial" panose="020B0604020202020204" pitchFamily="34" charset="0"/>
                  </a:rPr>
                  <a:t>Phase </a:t>
                </a:r>
                <a:r>
                  <a:rPr lang="en-US" b="1" dirty="0" smtClean="0">
                    <a:solidFill>
                      <a:schemeClr val="bg1"/>
                    </a:solidFill>
                    <a:latin typeface="Arial" panose="020B0604020202020204" pitchFamily="34" charset="0"/>
                    <a:cs typeface="Arial" panose="020B0604020202020204" pitchFamily="34" charset="0"/>
                  </a:rPr>
                  <a:t>II: Project </a:t>
                </a:r>
                <a:r>
                  <a:rPr lang="en-US" b="1" dirty="0">
                    <a:solidFill>
                      <a:schemeClr val="bg1"/>
                    </a:solidFill>
                    <a:latin typeface="Arial" panose="020B0604020202020204" pitchFamily="34" charset="0"/>
                    <a:cs typeface="Arial" panose="020B0604020202020204" pitchFamily="34" charset="0"/>
                  </a:rPr>
                  <a:t>to </a:t>
                </a:r>
                <a:r>
                  <a:rPr lang="en-US" b="1" dirty="0" smtClean="0">
                    <a:solidFill>
                      <a:schemeClr val="bg1"/>
                    </a:solidFill>
                    <a:latin typeface="Arial" panose="020B0604020202020204" pitchFamily="34" charset="0"/>
                    <a:cs typeface="Arial" panose="020B0604020202020204" pitchFamily="34" charset="0"/>
                  </a:rPr>
                  <a:t>complete</a:t>
                </a:r>
                <a:endParaRPr lang="en-US" b="1" dirty="0">
                  <a:solidFill>
                    <a:schemeClr val="bg1"/>
                  </a:solidFill>
                  <a:latin typeface="Arial" panose="020B0604020202020204" pitchFamily="34" charset="0"/>
                  <a:cs typeface="Arial" panose="020B0604020202020204" pitchFamily="34" charset="0"/>
                </a:endParaRPr>
              </a:p>
            </p:txBody>
          </p:sp>
          <p:sp>
            <p:nvSpPr>
              <p:cNvPr id="14" name="Rectangle 13"/>
              <p:cNvSpPr/>
              <p:nvPr/>
            </p:nvSpPr>
            <p:spPr>
              <a:xfrm>
                <a:off x="1835156" y="5454442"/>
                <a:ext cx="3252814" cy="338554"/>
              </a:xfrm>
              <a:prstGeom prst="rect">
                <a:avLst/>
              </a:prstGeom>
            </p:spPr>
            <p:txBody>
              <a:bodyPr wrap="non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Requirements to complete project</a:t>
                </a:r>
              </a:p>
            </p:txBody>
          </p:sp>
        </p:grpSp>
        <p:pic>
          <p:nvPicPr>
            <p:cNvPr id="24" name="Picture 23"/>
            <p:cNvPicPr>
              <a:picLocks noChangeAspect="1"/>
            </p:cNvPicPr>
            <p:nvPr/>
          </p:nvPicPr>
          <p:blipFill rotWithShape="1">
            <a:blip r:embed="rId2">
              <a:extLst>
                <a:ext uri="{28A0092B-C50C-407E-A947-70E740481C1C}">
                  <a14:useLocalDpi xmlns:a14="http://schemas.microsoft.com/office/drawing/2010/main"/>
                </a:ext>
              </a:extLst>
            </a:blip>
            <a:srcRect b="38596"/>
            <a:stretch/>
          </p:blipFill>
          <p:spPr>
            <a:xfrm flipH="1">
              <a:off x="1281496" y="5275890"/>
              <a:ext cx="4122295" cy="256343"/>
            </a:xfrm>
            <a:prstGeom prst="rect">
              <a:avLst/>
            </a:prstGeom>
            <a:ln>
              <a:noFill/>
            </a:ln>
          </p:spPr>
        </p:pic>
      </p:grpSp>
    </p:spTree>
    <p:extLst>
      <p:ext uri="{BB962C8B-B14F-4D97-AF65-F5344CB8AC3E}">
        <p14:creationId xmlns:p14="http://schemas.microsoft.com/office/powerpoint/2010/main" val="346860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anim calcmode="lin" valueType="num">
                                      <p:cBhvr>
                                        <p:cTn id="16" dur="500" fill="hold"/>
                                        <p:tgtEl>
                                          <p:spTgt spid="25"/>
                                        </p:tgtEl>
                                        <p:attrNameLst>
                                          <p:attrName>ppt_x</p:attrName>
                                        </p:attrNameLst>
                                      </p:cBhvr>
                                      <p:tavLst>
                                        <p:tav tm="0">
                                          <p:val>
                                            <p:strVal val="#ppt_x"/>
                                          </p:val>
                                        </p:tav>
                                        <p:tav tm="100000">
                                          <p:val>
                                            <p:strVal val="#ppt_x"/>
                                          </p:val>
                                        </p:tav>
                                      </p:tavLst>
                                    </p:anim>
                                    <p:anim calcmode="lin" valueType="num">
                                      <p:cBhvr>
                                        <p:cTn id="17" dur="500" fill="hold"/>
                                        <p:tgtEl>
                                          <p:spTgt spid="25"/>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anim calcmode="lin" valueType="num">
                                      <p:cBhvr>
                                        <p:cTn id="26" dur="500" fill="hold"/>
                                        <p:tgtEl>
                                          <p:spTgt spid="13"/>
                                        </p:tgtEl>
                                        <p:attrNameLst>
                                          <p:attrName>ppt_x</p:attrName>
                                        </p:attrNameLst>
                                      </p:cBhvr>
                                      <p:tavLst>
                                        <p:tav tm="0">
                                          <p:val>
                                            <p:strVal val="#ppt_x"/>
                                          </p:val>
                                        </p:tav>
                                        <p:tav tm="100000">
                                          <p:val>
                                            <p:strVal val="#ppt_x"/>
                                          </p:val>
                                        </p:tav>
                                      </p:tavLst>
                                    </p:anim>
                                    <p:anim calcmode="lin" valueType="num">
                                      <p:cBhvr>
                                        <p:cTn id="27"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3</a:t>
            </a:fld>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 y="0"/>
            <a:ext cx="5052446" cy="6858001"/>
          </a:xfrm>
          <a:prstGeom prst="rect">
            <a:avLst/>
          </a:prstGeom>
        </p:spPr>
      </p:pic>
      <p:grpSp>
        <p:nvGrpSpPr>
          <p:cNvPr id="5" name="Group 4"/>
          <p:cNvGrpSpPr/>
          <p:nvPr/>
        </p:nvGrpSpPr>
        <p:grpSpPr>
          <a:xfrm>
            <a:off x="1" y="4138048"/>
            <a:ext cx="5052446" cy="2030278"/>
            <a:chOff x="1" y="4138048"/>
            <a:chExt cx="5052446" cy="2030278"/>
          </a:xfrm>
        </p:grpSpPr>
        <p:sp>
          <p:nvSpPr>
            <p:cNvPr id="7" name="Rectangle 6"/>
            <p:cNvSpPr/>
            <p:nvPr/>
          </p:nvSpPr>
          <p:spPr>
            <a:xfrm>
              <a:off x="1" y="4138048"/>
              <a:ext cx="5052446" cy="2030278"/>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255722" y="4371383"/>
              <a:ext cx="4541004" cy="15636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Problem &amp; Solution</a:t>
              </a:r>
              <a:endParaRPr lang="en-US" sz="54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grpSp>
      <p:grpSp>
        <p:nvGrpSpPr>
          <p:cNvPr id="6" name="Group 5"/>
          <p:cNvGrpSpPr/>
          <p:nvPr/>
        </p:nvGrpSpPr>
        <p:grpSpPr>
          <a:xfrm>
            <a:off x="5735299" y="1113824"/>
            <a:ext cx="4785690" cy="338554"/>
            <a:chOff x="5735299" y="1113824"/>
            <a:chExt cx="4785690" cy="338554"/>
          </a:xfrm>
        </p:grpSpPr>
        <p:sp>
          <p:nvSpPr>
            <p:cNvPr id="8" name="Isosceles Triangle 7"/>
            <p:cNvSpPr/>
            <p:nvPr/>
          </p:nvSpPr>
          <p:spPr>
            <a:xfrm rot="5400000">
              <a:off x="5719800" y="1179954"/>
              <a:ext cx="263472" cy="232474"/>
            </a:xfrm>
            <a:prstGeom prst="triangle">
              <a:avLst/>
            </a:prstGeom>
            <a:gradFill>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1" name="Rectangle 10"/>
            <p:cNvSpPr/>
            <p:nvPr/>
          </p:nvSpPr>
          <p:spPr>
            <a:xfrm>
              <a:off x="6168515" y="1113824"/>
              <a:ext cx="4352474" cy="338554"/>
            </a:xfrm>
            <a:prstGeom prst="rect">
              <a:avLst/>
            </a:prstGeom>
          </p:spPr>
          <p:txBody>
            <a:bodyPr wrap="none">
              <a:spAutoFit/>
            </a:bodyPr>
            <a:lstStyle/>
            <a:p>
              <a:r>
                <a:rPr lang="en-US" sz="1600" dirty="0">
                  <a:solidFill>
                    <a:schemeClr val="tx2">
                      <a:lumMod val="75000"/>
                    </a:schemeClr>
                  </a:solidFill>
                  <a:latin typeface="Arial" panose="020B0604020202020204" pitchFamily="34" charset="0"/>
                  <a:cs typeface="Arial" panose="020B0604020202020204" pitchFamily="34" charset="0"/>
                </a:rPr>
                <a:t>Frame the “problem statement” as a question.</a:t>
              </a:r>
            </a:p>
          </p:txBody>
        </p:sp>
      </p:grpSp>
      <p:grpSp>
        <p:nvGrpSpPr>
          <p:cNvPr id="16" name="Group 15"/>
          <p:cNvGrpSpPr/>
          <p:nvPr/>
        </p:nvGrpSpPr>
        <p:grpSpPr>
          <a:xfrm>
            <a:off x="5735299" y="2173213"/>
            <a:ext cx="4654243" cy="338554"/>
            <a:chOff x="5735299" y="2173213"/>
            <a:chExt cx="4654243" cy="338554"/>
          </a:xfrm>
        </p:grpSpPr>
        <p:sp>
          <p:nvSpPr>
            <p:cNvPr id="9" name="Isosceles Triangle 8"/>
            <p:cNvSpPr/>
            <p:nvPr/>
          </p:nvSpPr>
          <p:spPr>
            <a:xfrm rot="5400000">
              <a:off x="5719800" y="2263794"/>
              <a:ext cx="263472" cy="232474"/>
            </a:xfrm>
            <a:prstGeom prst="triangle">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2" name="Rectangle 11"/>
            <p:cNvSpPr/>
            <p:nvPr/>
          </p:nvSpPr>
          <p:spPr>
            <a:xfrm>
              <a:off x="6168515" y="2173213"/>
              <a:ext cx="4221027" cy="338554"/>
            </a:xfrm>
            <a:prstGeom prst="rect">
              <a:avLst/>
            </a:prstGeom>
          </p:spPr>
          <p:txBody>
            <a:bodyPr wrap="none">
              <a:spAutoFit/>
            </a:bodyPr>
            <a:lstStyle/>
            <a:p>
              <a:r>
                <a:rPr lang="en-US" sz="1600" dirty="0">
                  <a:solidFill>
                    <a:schemeClr val="tx2">
                      <a:lumMod val="75000"/>
                    </a:schemeClr>
                  </a:solidFill>
                  <a:latin typeface="Arial" panose="020B0604020202020204" pitchFamily="34" charset="0"/>
                  <a:cs typeface="Arial" panose="020B0604020202020204" pitchFamily="34" charset="0"/>
                </a:rPr>
                <a:t>Put your recommended solution on this slide</a:t>
              </a:r>
            </a:p>
          </p:txBody>
        </p:sp>
      </p:grpSp>
      <p:grpSp>
        <p:nvGrpSpPr>
          <p:cNvPr id="19" name="Group 18"/>
          <p:cNvGrpSpPr/>
          <p:nvPr/>
        </p:nvGrpSpPr>
        <p:grpSpPr>
          <a:xfrm>
            <a:off x="5735299" y="3171483"/>
            <a:ext cx="5299496" cy="584775"/>
            <a:chOff x="5735299" y="3171483"/>
            <a:chExt cx="5299496" cy="584775"/>
          </a:xfrm>
        </p:grpSpPr>
        <p:sp>
          <p:nvSpPr>
            <p:cNvPr id="10" name="Isosceles Triangle 9"/>
            <p:cNvSpPr/>
            <p:nvPr/>
          </p:nvSpPr>
          <p:spPr>
            <a:xfrm rot="5400000">
              <a:off x="5719800" y="3347634"/>
              <a:ext cx="263472" cy="232474"/>
            </a:xfrm>
            <a:prstGeom prst="triangle">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3" name="Rectangle 12"/>
            <p:cNvSpPr/>
            <p:nvPr/>
          </p:nvSpPr>
          <p:spPr>
            <a:xfrm>
              <a:off x="6168515" y="3171483"/>
              <a:ext cx="4866280" cy="584775"/>
            </a:xfrm>
            <a:prstGeom prst="rect">
              <a:avLst/>
            </a:prstGeom>
          </p:spPr>
          <p:txBody>
            <a:bodyPr wrap="square">
              <a:spAutoFit/>
            </a:bodyPr>
            <a:lstStyle/>
            <a:p>
              <a:r>
                <a:rPr lang="en-US" sz="1600" dirty="0">
                  <a:solidFill>
                    <a:schemeClr val="tx2">
                      <a:lumMod val="75000"/>
                    </a:schemeClr>
                  </a:solidFill>
                  <a:latin typeface="Arial" panose="020B0604020202020204" pitchFamily="34" charset="0"/>
                  <a:cs typeface="Arial" panose="020B0604020202020204" pitchFamily="34" charset="0"/>
                </a:rPr>
                <a:t>You’ll sometimes see the solution presented at the end of a presentation, </a:t>
              </a:r>
            </a:p>
          </p:txBody>
        </p:sp>
      </p:grpSp>
      <p:grpSp>
        <p:nvGrpSpPr>
          <p:cNvPr id="20" name="Group 19"/>
          <p:cNvGrpSpPr/>
          <p:nvPr/>
        </p:nvGrpSpPr>
        <p:grpSpPr>
          <a:xfrm>
            <a:off x="5735299" y="4255323"/>
            <a:ext cx="5653051" cy="584775"/>
            <a:chOff x="5735299" y="4255323"/>
            <a:chExt cx="5653051" cy="584775"/>
          </a:xfrm>
        </p:grpSpPr>
        <p:sp>
          <p:nvSpPr>
            <p:cNvPr id="14" name="Isosceles Triangle 13"/>
            <p:cNvSpPr/>
            <p:nvPr/>
          </p:nvSpPr>
          <p:spPr>
            <a:xfrm rot="5400000">
              <a:off x="5719800" y="4431474"/>
              <a:ext cx="263472" cy="232474"/>
            </a:xfrm>
            <a:prstGeom prst="triangl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7" name="Rectangle 16"/>
            <p:cNvSpPr/>
            <p:nvPr/>
          </p:nvSpPr>
          <p:spPr>
            <a:xfrm>
              <a:off x="6168515" y="4255323"/>
              <a:ext cx="5219835" cy="584775"/>
            </a:xfrm>
            <a:prstGeom prst="rect">
              <a:avLst/>
            </a:prstGeom>
          </p:spPr>
          <p:txBody>
            <a:bodyPr wrap="square">
              <a:spAutoFit/>
            </a:bodyPr>
            <a:lstStyle/>
            <a:p>
              <a:pPr marL="0" lvl="1"/>
              <a:r>
                <a:rPr lang="en-US" sz="1600" dirty="0">
                  <a:solidFill>
                    <a:schemeClr val="tx2">
                      <a:lumMod val="75000"/>
                    </a:schemeClr>
                  </a:solidFill>
                  <a:latin typeface="Arial" panose="020B0604020202020204" pitchFamily="34" charset="0"/>
                  <a:cs typeface="Arial" panose="020B0604020202020204" pitchFamily="34" charset="0"/>
                </a:rPr>
                <a:t>Putting the solution right after the problem makes you confirm that your </a:t>
              </a:r>
              <a:r>
                <a:rPr lang="en-US" sz="1600" dirty="0" smtClean="0">
                  <a:solidFill>
                    <a:schemeClr val="tx2">
                      <a:lumMod val="75000"/>
                    </a:schemeClr>
                  </a:solidFill>
                  <a:latin typeface="Arial" panose="020B0604020202020204" pitchFamily="34" charset="0"/>
                  <a:cs typeface="Arial" panose="020B0604020202020204" pitchFamily="34" charset="0"/>
                </a:rPr>
                <a:t>solution</a:t>
              </a:r>
              <a:endParaRPr lang="en-US" sz="1600" dirty="0">
                <a:solidFill>
                  <a:schemeClr val="tx2">
                    <a:lumMod val="75000"/>
                  </a:schemeClr>
                </a:solidFill>
                <a:latin typeface="Arial" panose="020B0604020202020204" pitchFamily="34" charset="0"/>
                <a:cs typeface="Arial" panose="020B0604020202020204" pitchFamily="34" charset="0"/>
              </a:endParaRPr>
            </a:p>
          </p:txBody>
        </p:sp>
      </p:grpSp>
      <p:grpSp>
        <p:nvGrpSpPr>
          <p:cNvPr id="21" name="Group 20"/>
          <p:cNvGrpSpPr/>
          <p:nvPr/>
        </p:nvGrpSpPr>
        <p:grpSpPr>
          <a:xfrm>
            <a:off x="5735299" y="5366574"/>
            <a:ext cx="5317900" cy="584775"/>
            <a:chOff x="5735299" y="5366574"/>
            <a:chExt cx="5317900" cy="584775"/>
          </a:xfrm>
        </p:grpSpPr>
        <p:sp>
          <p:nvSpPr>
            <p:cNvPr id="15" name="Isosceles Triangle 14"/>
            <p:cNvSpPr/>
            <p:nvPr/>
          </p:nvSpPr>
          <p:spPr>
            <a:xfrm rot="5400000">
              <a:off x="5719800" y="5515314"/>
              <a:ext cx="263472" cy="232474"/>
            </a:xfrm>
            <a:prstGeom prst="triangle">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8" name="Rectangle 17"/>
            <p:cNvSpPr/>
            <p:nvPr/>
          </p:nvSpPr>
          <p:spPr>
            <a:xfrm>
              <a:off x="6168515" y="5366574"/>
              <a:ext cx="4884684" cy="584775"/>
            </a:xfrm>
            <a:prstGeom prst="rect">
              <a:avLst/>
            </a:prstGeom>
          </p:spPr>
          <p:txBody>
            <a:bodyPr wrap="square">
              <a:spAutoFit/>
            </a:bodyPr>
            <a:lstStyle/>
            <a:p>
              <a:pPr marL="0" lvl="1"/>
              <a:r>
                <a:rPr lang="en-US" sz="1600" dirty="0">
                  <a:solidFill>
                    <a:schemeClr val="tx2">
                      <a:lumMod val="75000"/>
                    </a:schemeClr>
                  </a:solidFill>
                </a:rPr>
                <a:t>No surprises. If the audience knows your solution off the top, the rest of the deck should </a:t>
              </a:r>
              <a:r>
                <a:rPr lang="en-US" sz="1600" dirty="0" smtClean="0">
                  <a:solidFill>
                    <a:schemeClr val="tx2">
                      <a:lumMod val="75000"/>
                    </a:schemeClr>
                  </a:solidFill>
                </a:rPr>
                <a:t>walk</a:t>
              </a:r>
              <a:endParaRPr lang="en-US" sz="1600" dirty="0">
                <a:solidFill>
                  <a:schemeClr val="tx2">
                    <a:lumMod val="75000"/>
                  </a:schemeClr>
                </a:solidFill>
              </a:endParaRPr>
            </a:p>
          </p:txBody>
        </p:sp>
      </p:grpSp>
    </p:spTree>
    <p:extLst>
      <p:ext uri="{BB962C8B-B14F-4D97-AF65-F5344CB8AC3E}">
        <p14:creationId xmlns:p14="http://schemas.microsoft.com/office/powerpoint/2010/main" val="248830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additive="base">
                                        <p:cTn id="26" dur="500" fill="hold"/>
                                        <p:tgtEl>
                                          <p:spTgt spid="20"/>
                                        </p:tgtEl>
                                        <p:attrNameLst>
                                          <p:attrName>ppt_x</p:attrName>
                                        </p:attrNameLst>
                                      </p:cBhvr>
                                      <p:tavLst>
                                        <p:tav tm="0">
                                          <p:val>
                                            <p:strVal val="#ppt_x"/>
                                          </p:val>
                                        </p:tav>
                                        <p:tav tm="100000">
                                          <p:val>
                                            <p:strVal val="#ppt_x"/>
                                          </p:val>
                                        </p:tav>
                                      </p:tavLst>
                                    </p:anim>
                                    <p:anim calcmode="lin" valueType="num">
                                      <p:cBhvr additive="base">
                                        <p:cTn id="27" dur="500" fill="hold"/>
                                        <p:tgtEl>
                                          <p:spTgt spid="20"/>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p:cNvCxnSpPr>
            <a:endCxn id="18" idx="0"/>
          </p:cNvCxnSpPr>
          <p:nvPr/>
        </p:nvCxnSpPr>
        <p:spPr>
          <a:xfrm>
            <a:off x="6096000" y="0"/>
            <a:ext cx="0" cy="2039412"/>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17DD5B90-2C30-41D4-97A6-9561A82B10EF}" type="slidenum">
              <a:rPr lang="en-US" smtClean="0"/>
              <a:t>30</a:t>
            </a:fld>
            <a:endParaRPr lang="en-US"/>
          </a:p>
        </p:txBody>
      </p:sp>
      <p:sp>
        <p:nvSpPr>
          <p:cNvPr id="18" name="Oval 17"/>
          <p:cNvSpPr/>
          <p:nvPr/>
        </p:nvSpPr>
        <p:spPr>
          <a:xfrm>
            <a:off x="5821680" y="2039412"/>
            <a:ext cx="548640" cy="548640"/>
          </a:xfrm>
          <a:prstGeom prst="ellipse">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821680" y="4557010"/>
            <a:ext cx="548640" cy="548640"/>
          </a:xfrm>
          <a:prstGeom prst="ellipse">
            <a:avLst/>
          </a:prstGeom>
          <a:gradFill flip="none" rotWithShape="1">
            <a:gsLst>
              <a:gs pos="0">
                <a:schemeClr val="accent4">
                  <a:lumMod val="40000"/>
                  <a:lumOff val="60000"/>
                </a:schemeClr>
              </a:gs>
              <a:gs pos="46000">
                <a:schemeClr val="accent4">
                  <a:lumMod val="95000"/>
                  <a:lumOff val="5000"/>
                </a:schemeClr>
              </a:gs>
              <a:gs pos="100000">
                <a:schemeClr val="accent4">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18" idx="4"/>
            <a:endCxn id="19" idx="0"/>
          </p:cNvCxnSpPr>
          <p:nvPr/>
        </p:nvCxnSpPr>
        <p:spPr>
          <a:xfrm>
            <a:off x="6096000" y="2588052"/>
            <a:ext cx="0" cy="1968958"/>
          </a:xfrm>
          <a:prstGeom prst="line">
            <a:avLst/>
          </a:prstGeom>
          <a:ln>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732197" y="2076360"/>
            <a:ext cx="2923497" cy="584775"/>
          </a:xfrm>
          <a:prstGeom prst="rect">
            <a:avLst/>
          </a:prstGeom>
        </p:spPr>
        <p:txBody>
          <a:bodyPr wrap="square">
            <a:spAutoFit/>
          </a:bodyPr>
          <a:lstStyle/>
          <a:p>
            <a:pPr lvl="0" algn="ctr"/>
            <a:r>
              <a:rPr lang="en-US" sz="3200" b="1" i="1" dirty="0" smtClean="0">
                <a:solidFill>
                  <a:schemeClr val="accent3"/>
                </a:solidFill>
                <a:latin typeface="Arial" panose="020B0604020202020204" pitchFamily="34" charset="0"/>
                <a:cs typeface="Arial" panose="020B0604020202020204" pitchFamily="34" charset="0"/>
              </a:rPr>
              <a:t>LONG TERM</a:t>
            </a:r>
            <a:endParaRPr lang="en-US" sz="3200" b="1" i="1" dirty="0">
              <a:solidFill>
                <a:schemeClr val="accent3"/>
              </a:solidFill>
              <a:latin typeface="Arial" panose="020B0604020202020204" pitchFamily="34" charset="0"/>
              <a:cs typeface="Arial" panose="020B0604020202020204" pitchFamily="34" charset="0"/>
            </a:endParaRPr>
          </a:p>
        </p:txBody>
      </p:sp>
      <p:sp>
        <p:nvSpPr>
          <p:cNvPr id="34" name="Rectangle 33"/>
          <p:cNvSpPr/>
          <p:nvPr/>
        </p:nvSpPr>
        <p:spPr>
          <a:xfrm>
            <a:off x="6580138" y="4520875"/>
            <a:ext cx="2923497" cy="584775"/>
          </a:xfrm>
          <a:prstGeom prst="rect">
            <a:avLst/>
          </a:prstGeom>
        </p:spPr>
        <p:txBody>
          <a:bodyPr wrap="square">
            <a:spAutoFit/>
          </a:bodyPr>
          <a:lstStyle/>
          <a:p>
            <a:pPr lvl="0"/>
            <a:r>
              <a:rPr lang="en-US" sz="3200" b="1" i="1" dirty="0" smtClean="0">
                <a:solidFill>
                  <a:schemeClr val="accent4"/>
                </a:solidFill>
                <a:latin typeface="Arial" panose="020B0604020202020204" pitchFamily="34" charset="0"/>
                <a:cs typeface="Arial" panose="020B0604020202020204" pitchFamily="34" charset="0"/>
              </a:rPr>
              <a:t>2015-2020</a:t>
            </a:r>
            <a:endParaRPr lang="en-US" sz="3200" b="1" i="1" dirty="0">
              <a:solidFill>
                <a:schemeClr val="accent4"/>
              </a:solidFill>
              <a:latin typeface="Arial" panose="020B0604020202020204" pitchFamily="34" charset="0"/>
              <a:cs typeface="Arial" panose="020B0604020202020204" pitchFamily="34" charset="0"/>
            </a:endParaRPr>
          </a:p>
        </p:txBody>
      </p:sp>
      <p:grpSp>
        <p:nvGrpSpPr>
          <p:cNvPr id="4" name="Group 3"/>
          <p:cNvGrpSpPr/>
          <p:nvPr/>
        </p:nvGrpSpPr>
        <p:grpSpPr>
          <a:xfrm>
            <a:off x="1281496" y="4557010"/>
            <a:ext cx="4260183" cy="1461846"/>
            <a:chOff x="1281496" y="4557010"/>
            <a:chExt cx="4260183" cy="1461846"/>
          </a:xfrm>
        </p:grpSpPr>
        <p:grpSp>
          <p:nvGrpSpPr>
            <p:cNvPr id="36" name="Group 35"/>
            <p:cNvGrpSpPr/>
            <p:nvPr/>
          </p:nvGrpSpPr>
          <p:grpSpPr>
            <a:xfrm>
              <a:off x="1287178" y="4557010"/>
              <a:ext cx="4254501" cy="1461846"/>
              <a:chOff x="1287178" y="4557010"/>
              <a:chExt cx="4254501" cy="1461846"/>
            </a:xfrm>
          </p:grpSpPr>
          <p:sp>
            <p:nvSpPr>
              <p:cNvPr id="37" name="Round Same Side Corner Rectangle 36"/>
              <p:cNvSpPr/>
              <p:nvPr/>
            </p:nvSpPr>
            <p:spPr>
              <a:xfrm flipV="1">
                <a:off x="1287178" y="5290357"/>
                <a:ext cx="4122295" cy="728499"/>
              </a:xfrm>
              <a:prstGeom prst="round2Same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ound Same Side Corner Rectangle 37"/>
              <p:cNvSpPr/>
              <p:nvPr/>
            </p:nvSpPr>
            <p:spPr>
              <a:xfrm>
                <a:off x="1287178" y="4557010"/>
                <a:ext cx="4122295" cy="722504"/>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p:nvSpPr>
            <p:spPr>
              <a:xfrm rot="5400000" flipH="1">
                <a:off x="5382794" y="4858312"/>
                <a:ext cx="179882" cy="137888"/>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1515873" y="4766128"/>
                <a:ext cx="3644263" cy="369332"/>
              </a:xfrm>
              <a:prstGeom prst="rect">
                <a:avLst/>
              </a:prstGeom>
            </p:spPr>
            <p:txBody>
              <a:bodyPr wrap="square">
                <a:spAutoFit/>
              </a:bodyPr>
              <a:lstStyle/>
              <a:p>
                <a:pPr lvl="0" algn="r"/>
                <a:r>
                  <a:rPr lang="en-US" b="1" dirty="0">
                    <a:solidFill>
                      <a:schemeClr val="bg1"/>
                    </a:solidFill>
                    <a:latin typeface="Arial" panose="020B0604020202020204" pitchFamily="34" charset="0"/>
                    <a:cs typeface="Arial" panose="020B0604020202020204" pitchFamily="34" charset="0"/>
                  </a:rPr>
                  <a:t>Phase </a:t>
                </a:r>
                <a:r>
                  <a:rPr lang="en-US" b="1" dirty="0" smtClean="0">
                    <a:solidFill>
                      <a:schemeClr val="bg1"/>
                    </a:solidFill>
                    <a:latin typeface="Arial" panose="020B0604020202020204" pitchFamily="34" charset="0"/>
                    <a:cs typeface="Arial" panose="020B0604020202020204" pitchFamily="34" charset="0"/>
                  </a:rPr>
                  <a:t>IV: Project </a:t>
                </a:r>
                <a:r>
                  <a:rPr lang="en-US" b="1" dirty="0">
                    <a:solidFill>
                      <a:schemeClr val="bg1"/>
                    </a:solidFill>
                    <a:latin typeface="Arial" panose="020B0604020202020204" pitchFamily="34" charset="0"/>
                    <a:cs typeface="Arial" panose="020B0604020202020204" pitchFamily="34" charset="0"/>
                  </a:rPr>
                  <a:t>to </a:t>
                </a:r>
                <a:r>
                  <a:rPr lang="en-US" b="1" dirty="0" smtClean="0">
                    <a:solidFill>
                      <a:schemeClr val="bg1"/>
                    </a:solidFill>
                    <a:latin typeface="Arial" panose="020B0604020202020204" pitchFamily="34" charset="0"/>
                    <a:cs typeface="Arial" panose="020B0604020202020204" pitchFamily="34" charset="0"/>
                  </a:rPr>
                  <a:t>complete</a:t>
                </a:r>
                <a:endParaRPr lang="en-US" b="1" dirty="0">
                  <a:solidFill>
                    <a:schemeClr val="bg1"/>
                  </a:solidFill>
                  <a:latin typeface="Arial" panose="020B0604020202020204" pitchFamily="34" charset="0"/>
                  <a:cs typeface="Arial" panose="020B0604020202020204" pitchFamily="34" charset="0"/>
                </a:endParaRPr>
              </a:p>
            </p:txBody>
          </p:sp>
          <p:sp>
            <p:nvSpPr>
              <p:cNvPr id="41" name="Rectangle 40"/>
              <p:cNvSpPr/>
              <p:nvPr/>
            </p:nvSpPr>
            <p:spPr>
              <a:xfrm>
                <a:off x="1447699" y="5438944"/>
                <a:ext cx="3889206" cy="338554"/>
              </a:xfrm>
              <a:prstGeom prst="rect">
                <a:avLst/>
              </a:prstGeom>
            </p:spPr>
            <p:txBody>
              <a:bodyPr wrap="none">
                <a:spAutoFit/>
              </a:bodyPr>
              <a:lstStyle/>
              <a:p>
                <a:pPr lvl="0"/>
                <a:r>
                  <a:rPr lang="en-US" sz="1600" dirty="0">
                    <a:solidFill>
                      <a:schemeClr val="tx2">
                        <a:lumMod val="75000"/>
                      </a:schemeClr>
                    </a:solidFill>
                    <a:latin typeface="Arial" panose="020B0604020202020204" pitchFamily="34" charset="0"/>
                    <a:cs typeface="Arial" panose="020B0604020202020204" pitchFamily="34" charset="0"/>
                  </a:rPr>
                  <a:t>Strategic goals achieved, analyze, revisit</a:t>
                </a:r>
              </a:p>
            </p:txBody>
          </p:sp>
        </p:grpSp>
        <p:pic>
          <p:nvPicPr>
            <p:cNvPr id="42" name="Picture 41"/>
            <p:cNvPicPr>
              <a:picLocks noChangeAspect="1"/>
            </p:cNvPicPr>
            <p:nvPr/>
          </p:nvPicPr>
          <p:blipFill rotWithShape="1">
            <a:blip r:embed="rId2">
              <a:extLst>
                <a:ext uri="{28A0092B-C50C-407E-A947-70E740481C1C}">
                  <a14:useLocalDpi xmlns:a14="http://schemas.microsoft.com/office/drawing/2010/main"/>
                </a:ext>
              </a:extLst>
            </a:blip>
            <a:srcRect b="38596"/>
            <a:stretch/>
          </p:blipFill>
          <p:spPr>
            <a:xfrm flipH="1">
              <a:off x="1281496" y="5275890"/>
              <a:ext cx="4122295" cy="256343"/>
            </a:xfrm>
            <a:prstGeom prst="rect">
              <a:avLst/>
            </a:prstGeom>
            <a:ln>
              <a:noFill/>
            </a:ln>
          </p:spPr>
        </p:pic>
      </p:grpSp>
      <p:grpSp>
        <p:nvGrpSpPr>
          <p:cNvPr id="3" name="Group 2"/>
          <p:cNvGrpSpPr/>
          <p:nvPr/>
        </p:nvGrpSpPr>
        <p:grpSpPr>
          <a:xfrm>
            <a:off x="6511194" y="1940041"/>
            <a:ext cx="4260183" cy="1451002"/>
            <a:chOff x="6511194" y="1940041"/>
            <a:chExt cx="4260183" cy="1451002"/>
          </a:xfrm>
        </p:grpSpPr>
        <p:grpSp>
          <p:nvGrpSpPr>
            <p:cNvPr id="27" name="Group 26"/>
            <p:cNvGrpSpPr/>
            <p:nvPr/>
          </p:nvGrpSpPr>
          <p:grpSpPr>
            <a:xfrm>
              <a:off x="6511194" y="1940041"/>
              <a:ext cx="4260183" cy="1451002"/>
              <a:chOff x="6644640" y="2389454"/>
              <a:chExt cx="4260183" cy="1451002"/>
            </a:xfrm>
          </p:grpSpPr>
          <p:sp>
            <p:nvSpPr>
              <p:cNvPr id="28" name="Round Same Side Corner Rectangle 27"/>
              <p:cNvSpPr/>
              <p:nvPr/>
            </p:nvSpPr>
            <p:spPr>
              <a:xfrm>
                <a:off x="6782528" y="2389454"/>
                <a:ext cx="4122295" cy="722504"/>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16200000">
                <a:off x="6623643" y="2681762"/>
                <a:ext cx="179882" cy="137888"/>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 Same Side Corner Rectangle 29"/>
              <p:cNvSpPr/>
              <p:nvPr/>
            </p:nvSpPr>
            <p:spPr>
              <a:xfrm flipV="1">
                <a:off x="6782528" y="3111957"/>
                <a:ext cx="4122295" cy="728499"/>
              </a:xfrm>
              <a:prstGeom prst="round2SameRect">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a:off x="6948514" y="2566039"/>
                <a:ext cx="3731678" cy="369332"/>
              </a:xfrm>
              <a:prstGeom prst="rect">
                <a:avLst/>
              </a:prstGeom>
            </p:spPr>
            <p:txBody>
              <a:bodyPr wrap="square">
                <a:spAutoFit/>
              </a:bodyPr>
              <a:lstStyle/>
              <a:p>
                <a:pPr lvl="0"/>
                <a:r>
                  <a:rPr lang="en-US" b="1" dirty="0" smtClean="0">
                    <a:solidFill>
                      <a:schemeClr val="bg1"/>
                    </a:solidFill>
                    <a:latin typeface="Arial" panose="020B0604020202020204" pitchFamily="34" charset="0"/>
                    <a:cs typeface="Arial" panose="020B0604020202020204" pitchFamily="34" charset="0"/>
                  </a:rPr>
                  <a:t>Phase III:  Project to complete</a:t>
                </a:r>
                <a:endParaRPr lang="en-US" b="1" dirty="0">
                  <a:solidFill>
                    <a:schemeClr val="bg1"/>
                  </a:solidFill>
                  <a:latin typeface="Arial" panose="020B0604020202020204" pitchFamily="34" charset="0"/>
                  <a:cs typeface="Arial" panose="020B0604020202020204" pitchFamily="34" charset="0"/>
                </a:endParaRPr>
              </a:p>
            </p:txBody>
          </p:sp>
          <p:sp>
            <p:nvSpPr>
              <p:cNvPr id="32" name="Rectangle 31"/>
              <p:cNvSpPr/>
              <p:nvPr/>
            </p:nvSpPr>
            <p:spPr>
              <a:xfrm>
                <a:off x="6948514" y="3288543"/>
                <a:ext cx="3252814" cy="338554"/>
              </a:xfrm>
              <a:prstGeom prst="rect">
                <a:avLst/>
              </a:prstGeom>
            </p:spPr>
            <p:txBody>
              <a:bodyPr wrap="non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Requirements to complete project</a:t>
                </a:r>
              </a:p>
            </p:txBody>
          </p:sp>
        </p:grpSp>
        <p:pic>
          <p:nvPicPr>
            <p:cNvPr id="43" name="Picture 42"/>
            <p:cNvPicPr>
              <a:picLocks noChangeAspect="1"/>
            </p:cNvPicPr>
            <p:nvPr/>
          </p:nvPicPr>
          <p:blipFill rotWithShape="1">
            <a:blip r:embed="rId2">
              <a:extLst>
                <a:ext uri="{28A0092B-C50C-407E-A947-70E740481C1C}">
                  <a14:useLocalDpi xmlns:a14="http://schemas.microsoft.com/office/drawing/2010/main"/>
                </a:ext>
              </a:extLst>
            </a:blip>
            <a:srcRect b="38596"/>
            <a:stretch/>
          </p:blipFill>
          <p:spPr>
            <a:xfrm flipH="1">
              <a:off x="6580138" y="2662015"/>
              <a:ext cx="4122295" cy="256343"/>
            </a:xfrm>
            <a:prstGeom prst="rect">
              <a:avLst/>
            </a:prstGeom>
            <a:ln>
              <a:noFill/>
            </a:ln>
          </p:spPr>
        </p:pic>
      </p:grpSp>
    </p:spTree>
    <p:extLst>
      <p:ext uri="{BB962C8B-B14F-4D97-AF65-F5344CB8AC3E}">
        <p14:creationId xmlns:p14="http://schemas.microsoft.com/office/powerpoint/2010/main" val="3267830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par>
                          <p:cTn id="18" fill="hold">
                            <p:stCondLst>
                              <p:cond delay="1500"/>
                            </p:stCondLst>
                            <p:childTnLst>
                              <p:par>
                                <p:cTn id="19" presetID="42"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anim calcmode="lin" valueType="num">
                                      <p:cBhvr>
                                        <p:cTn id="22" dur="500" fill="hold"/>
                                        <p:tgtEl>
                                          <p:spTgt spid="4"/>
                                        </p:tgtEl>
                                        <p:attrNameLst>
                                          <p:attrName>ppt_x</p:attrName>
                                        </p:attrNameLst>
                                      </p:cBhvr>
                                      <p:tavLst>
                                        <p:tav tm="0">
                                          <p:val>
                                            <p:strVal val="#ppt_x"/>
                                          </p:val>
                                        </p:tav>
                                        <p:tav tm="100000">
                                          <p:val>
                                            <p:strVal val="#ppt_x"/>
                                          </p:val>
                                        </p:tav>
                                      </p:tavLst>
                                    </p:anim>
                                    <p:anim calcmode="lin" valueType="num">
                                      <p:cBhvr>
                                        <p:cTn id="23"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63910" y="2383437"/>
            <a:ext cx="3732550" cy="1379485"/>
            <a:chOff x="1663910" y="2383437"/>
            <a:chExt cx="3732550" cy="1379485"/>
          </a:xfrm>
        </p:grpSpPr>
        <p:grpSp>
          <p:nvGrpSpPr>
            <p:cNvPr id="17" name="Group 16"/>
            <p:cNvGrpSpPr/>
            <p:nvPr/>
          </p:nvGrpSpPr>
          <p:grpSpPr>
            <a:xfrm>
              <a:off x="1663910" y="2383437"/>
              <a:ext cx="3732550" cy="494676"/>
              <a:chOff x="1663910" y="2473377"/>
              <a:chExt cx="3732550" cy="494676"/>
            </a:xfrm>
          </p:grpSpPr>
          <p:sp>
            <p:nvSpPr>
              <p:cNvPr id="6" name="Rectangle 5"/>
              <p:cNvSpPr/>
              <p:nvPr/>
            </p:nvSpPr>
            <p:spPr>
              <a:xfrm>
                <a:off x="2113614" y="2473377"/>
                <a:ext cx="3282846" cy="4946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Arial" panose="020B0604020202020204" pitchFamily="34" charset="0"/>
                    <a:cs typeface="Arial" panose="020B0604020202020204" pitchFamily="34" charset="0"/>
                  </a:rPr>
                  <a:t>Keep </a:t>
                </a:r>
                <a:r>
                  <a:rPr lang="en-US" sz="1600" dirty="0" smtClean="0">
                    <a:latin typeface="Arial" panose="020B0604020202020204" pitchFamily="34" charset="0"/>
                    <a:cs typeface="Arial" panose="020B0604020202020204" pitchFamily="34" charset="0"/>
                  </a:rPr>
                  <a:t>satisfied</a:t>
                </a:r>
                <a:endParaRPr lang="en-US" sz="1600" dirty="0">
                  <a:latin typeface="Arial" panose="020B0604020202020204" pitchFamily="34" charset="0"/>
                  <a:cs typeface="Arial" panose="020B0604020202020204" pitchFamily="34" charset="0"/>
                </a:endParaRPr>
              </a:p>
            </p:txBody>
          </p:sp>
          <p:sp>
            <p:nvSpPr>
              <p:cNvPr id="7" name="Right Triangle 6"/>
              <p:cNvSpPr/>
              <p:nvPr/>
            </p:nvSpPr>
            <p:spPr>
              <a:xfrm flipH="1" flipV="1">
                <a:off x="1663910" y="2473377"/>
                <a:ext cx="449704" cy="494676"/>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grpSp>
        <p:sp>
          <p:nvSpPr>
            <p:cNvPr id="18" name="Rectangle 17"/>
            <p:cNvSpPr/>
            <p:nvPr/>
          </p:nvSpPr>
          <p:spPr>
            <a:xfrm>
              <a:off x="2261016" y="3024258"/>
              <a:ext cx="2443398" cy="738664"/>
            </a:xfrm>
            <a:prstGeom prst="rect">
              <a:avLst/>
            </a:prstGeom>
          </p:spPr>
          <p:txBody>
            <a:bodyPr wrap="square">
              <a:spAutoFit/>
            </a:bodyPr>
            <a:lstStyle/>
            <a:p>
              <a:pPr marL="285750" indent="-285750">
                <a:buFont typeface="Courier New" panose="02070309020205020404" pitchFamily="49" charset="0"/>
                <a:buChar char="o"/>
              </a:pPr>
              <a:r>
                <a:rPr lang="en-US" sz="1400" dirty="0">
                  <a:solidFill>
                    <a:schemeClr val="tx2">
                      <a:lumMod val="75000"/>
                    </a:schemeClr>
                  </a:solidFill>
                  <a:latin typeface="Arial" panose="020B0604020202020204" pitchFamily="34" charset="0"/>
                  <a:cs typeface="Arial" panose="020B0604020202020204" pitchFamily="34" charset="0"/>
                </a:rPr>
                <a:t>Partners and </a:t>
              </a:r>
              <a:r>
                <a:rPr lang="en-US" sz="1400" dirty="0" smtClean="0">
                  <a:solidFill>
                    <a:schemeClr val="tx2">
                      <a:lumMod val="75000"/>
                    </a:schemeClr>
                  </a:solidFill>
                  <a:latin typeface="Arial" panose="020B0604020202020204" pitchFamily="34" charset="0"/>
                  <a:cs typeface="Arial" panose="020B0604020202020204" pitchFamily="34" charset="0"/>
                </a:rPr>
                <a:t>suppliers</a:t>
              </a:r>
              <a:endParaRPr lang="en-US" sz="700" dirty="0">
                <a:solidFill>
                  <a:schemeClr val="tx2">
                    <a:lumMod val="75000"/>
                  </a:schemeClr>
                </a:solidFill>
                <a:latin typeface="Arial" panose="020B0604020202020204" pitchFamily="34" charset="0"/>
                <a:cs typeface="Arial" panose="020B0604020202020204" pitchFamily="34" charset="0"/>
              </a:endParaRPr>
            </a:p>
            <a:p>
              <a:pPr marL="285750" indent="-285750">
                <a:buFont typeface="Courier New" panose="02070309020205020404" pitchFamily="49" charset="0"/>
                <a:buChar char="o"/>
              </a:pPr>
              <a:r>
                <a:rPr lang="en-US" sz="1400" dirty="0">
                  <a:solidFill>
                    <a:schemeClr val="tx2">
                      <a:lumMod val="75000"/>
                    </a:schemeClr>
                  </a:solidFill>
                  <a:latin typeface="Arial" panose="020B0604020202020204" pitchFamily="34" charset="0"/>
                  <a:cs typeface="Arial" panose="020B0604020202020204" pitchFamily="34" charset="0"/>
                </a:rPr>
                <a:t>Government and regulators</a:t>
              </a:r>
            </a:p>
          </p:txBody>
        </p:sp>
      </p:grpSp>
      <p:grpSp>
        <p:nvGrpSpPr>
          <p:cNvPr id="21" name="Group 20"/>
          <p:cNvGrpSpPr/>
          <p:nvPr/>
        </p:nvGrpSpPr>
        <p:grpSpPr>
          <a:xfrm>
            <a:off x="6096000" y="2553893"/>
            <a:ext cx="3732550" cy="1663180"/>
            <a:chOff x="6096000" y="2553893"/>
            <a:chExt cx="3732550" cy="1663180"/>
          </a:xfrm>
        </p:grpSpPr>
        <p:grpSp>
          <p:nvGrpSpPr>
            <p:cNvPr id="12" name="Group 11"/>
            <p:cNvGrpSpPr/>
            <p:nvPr/>
          </p:nvGrpSpPr>
          <p:grpSpPr>
            <a:xfrm flipH="1">
              <a:off x="6096000" y="2553893"/>
              <a:ext cx="3732550" cy="494676"/>
              <a:chOff x="7428727" y="2353856"/>
              <a:chExt cx="3732550" cy="494676"/>
            </a:xfrm>
            <a:solidFill>
              <a:schemeClr val="accent2"/>
            </a:solidFill>
          </p:grpSpPr>
          <p:sp>
            <p:nvSpPr>
              <p:cNvPr id="10" name="Rectangle 9"/>
              <p:cNvSpPr/>
              <p:nvPr/>
            </p:nvSpPr>
            <p:spPr>
              <a:xfrm>
                <a:off x="7878431" y="2353856"/>
                <a:ext cx="3282846" cy="494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400" dirty="0">
                    <a:latin typeface="Arial" panose="020B0604020202020204" pitchFamily="34" charset="0"/>
                    <a:cs typeface="Arial" panose="020B0604020202020204" pitchFamily="34" charset="0"/>
                  </a:rPr>
                  <a:t>Engage closely, influence actively</a:t>
                </a:r>
                <a:r>
                  <a:rPr lang="en-US" sz="1400" dirty="0" smtClean="0">
                    <a:latin typeface="Arial" panose="020B0604020202020204" pitchFamily="34" charset="0"/>
                    <a:cs typeface="Arial" panose="020B0604020202020204" pitchFamily="34" charset="0"/>
                  </a:rPr>
                  <a:t>:</a:t>
                </a:r>
                <a:endParaRPr lang="en-US" sz="1400" dirty="0">
                  <a:latin typeface="Arial" panose="020B0604020202020204" pitchFamily="34" charset="0"/>
                  <a:cs typeface="Arial" panose="020B0604020202020204" pitchFamily="34" charset="0"/>
                </a:endParaRPr>
              </a:p>
            </p:txBody>
          </p:sp>
          <p:sp>
            <p:nvSpPr>
              <p:cNvPr id="11" name="Right Triangle 10"/>
              <p:cNvSpPr/>
              <p:nvPr/>
            </p:nvSpPr>
            <p:spPr>
              <a:xfrm flipH="1" flipV="1">
                <a:off x="7428727" y="2353856"/>
                <a:ext cx="449704" cy="4946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p:cNvSpPr/>
            <p:nvPr/>
          </p:nvSpPr>
          <p:spPr>
            <a:xfrm>
              <a:off x="7397347" y="3262966"/>
              <a:ext cx="2431203" cy="954107"/>
            </a:xfrm>
            <a:prstGeom prst="rect">
              <a:avLst/>
            </a:prstGeom>
          </p:spPr>
          <p:txBody>
            <a:bodyPr wrap="square">
              <a:spAutoFit/>
            </a:bodyPr>
            <a:lstStyle/>
            <a:p>
              <a:pPr marL="285750" indent="-285750">
                <a:buFont typeface="Courier New" panose="02070309020205020404" pitchFamily="49" charset="0"/>
                <a:buChar char="o"/>
              </a:pPr>
              <a:r>
                <a:rPr lang="en-US" sz="1400" dirty="0">
                  <a:solidFill>
                    <a:schemeClr val="tx2">
                      <a:lumMod val="75000"/>
                    </a:schemeClr>
                  </a:solidFill>
                  <a:latin typeface="Arial" panose="020B0604020202020204" pitchFamily="34" charset="0"/>
                  <a:cs typeface="Arial" panose="020B0604020202020204" pitchFamily="34" charset="0"/>
                </a:rPr>
                <a:t>Customers</a:t>
              </a:r>
            </a:p>
            <a:p>
              <a:pPr marL="285750" indent="-285750">
                <a:buFont typeface="Courier New" panose="02070309020205020404" pitchFamily="49" charset="0"/>
                <a:buChar char="o"/>
              </a:pPr>
              <a:r>
                <a:rPr lang="en-US" sz="1400" dirty="0">
                  <a:solidFill>
                    <a:schemeClr val="tx2">
                      <a:lumMod val="75000"/>
                    </a:schemeClr>
                  </a:solidFill>
                  <a:latin typeface="Arial" panose="020B0604020202020204" pitchFamily="34" charset="0"/>
                  <a:cs typeface="Arial" panose="020B0604020202020204" pitchFamily="34" charset="0"/>
                </a:rPr>
                <a:t>Owners</a:t>
              </a:r>
            </a:p>
            <a:p>
              <a:pPr marL="285750" indent="-285750">
                <a:buFont typeface="Courier New" panose="02070309020205020404" pitchFamily="49" charset="0"/>
                <a:buChar char="o"/>
              </a:pPr>
              <a:r>
                <a:rPr lang="en-US" sz="1400" dirty="0">
                  <a:solidFill>
                    <a:schemeClr val="tx2">
                      <a:lumMod val="75000"/>
                    </a:schemeClr>
                  </a:solidFill>
                  <a:latin typeface="Arial" panose="020B0604020202020204" pitchFamily="34" charset="0"/>
                  <a:cs typeface="Arial" panose="020B0604020202020204" pitchFamily="34" charset="0"/>
                </a:rPr>
                <a:t>Employees</a:t>
              </a:r>
            </a:p>
            <a:p>
              <a:pPr marL="285750" indent="-285750">
                <a:buFont typeface="Courier New" panose="02070309020205020404" pitchFamily="49" charset="0"/>
                <a:buChar char="o"/>
              </a:pPr>
              <a:r>
                <a:rPr lang="en-US" sz="1400" dirty="0">
                  <a:solidFill>
                    <a:schemeClr val="tx2">
                      <a:lumMod val="75000"/>
                    </a:schemeClr>
                  </a:solidFill>
                  <a:latin typeface="Arial" panose="020B0604020202020204" pitchFamily="34" charset="0"/>
                  <a:cs typeface="Arial" panose="020B0604020202020204" pitchFamily="34" charset="0"/>
                </a:rPr>
                <a:t>Investors and creditors</a:t>
              </a:r>
            </a:p>
          </p:txBody>
        </p:sp>
      </p:grpSp>
      <p:grpSp>
        <p:nvGrpSpPr>
          <p:cNvPr id="24" name="Group 23"/>
          <p:cNvGrpSpPr/>
          <p:nvPr/>
        </p:nvGrpSpPr>
        <p:grpSpPr>
          <a:xfrm>
            <a:off x="6648139" y="4446788"/>
            <a:ext cx="4282339" cy="1463055"/>
            <a:chOff x="6648139" y="4446788"/>
            <a:chExt cx="4282339" cy="1463055"/>
          </a:xfrm>
        </p:grpSpPr>
        <p:grpSp>
          <p:nvGrpSpPr>
            <p:cNvPr id="13" name="Group 12"/>
            <p:cNvGrpSpPr/>
            <p:nvPr/>
          </p:nvGrpSpPr>
          <p:grpSpPr>
            <a:xfrm flipH="1">
              <a:off x="6648139" y="4446788"/>
              <a:ext cx="3732550" cy="494676"/>
              <a:chOff x="7428727" y="2353856"/>
              <a:chExt cx="3732550" cy="494676"/>
            </a:xfrm>
            <a:solidFill>
              <a:schemeClr val="accent4"/>
            </a:solidFill>
          </p:grpSpPr>
          <p:sp>
            <p:nvSpPr>
              <p:cNvPr id="14" name="Rectangle 13"/>
              <p:cNvSpPr/>
              <p:nvPr/>
            </p:nvSpPr>
            <p:spPr>
              <a:xfrm>
                <a:off x="7878431" y="2353856"/>
                <a:ext cx="3282846" cy="494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Keep informed</a:t>
                </a:r>
              </a:p>
            </p:txBody>
          </p:sp>
          <p:sp>
            <p:nvSpPr>
              <p:cNvPr id="15" name="Right Triangle 14"/>
              <p:cNvSpPr/>
              <p:nvPr/>
            </p:nvSpPr>
            <p:spPr>
              <a:xfrm flipH="1" flipV="1">
                <a:off x="7428727" y="2353856"/>
                <a:ext cx="449704" cy="4946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p:cNvSpPr/>
            <p:nvPr/>
          </p:nvSpPr>
          <p:spPr>
            <a:xfrm>
              <a:off x="6950291" y="5171179"/>
              <a:ext cx="3980187" cy="738664"/>
            </a:xfrm>
            <a:prstGeom prst="rect">
              <a:avLst/>
            </a:prstGeom>
          </p:spPr>
          <p:txBody>
            <a:bodyPr wrap="square">
              <a:spAutoFit/>
            </a:bodyPr>
            <a:lstStyle/>
            <a:p>
              <a:pPr marL="285750" indent="-285750">
                <a:buFont typeface="Courier New" panose="02070309020205020404" pitchFamily="49" charset="0"/>
                <a:buChar char="o"/>
              </a:pPr>
              <a:r>
                <a:rPr lang="en-US" sz="1400" dirty="0">
                  <a:latin typeface="Arial" panose="020B0604020202020204" pitchFamily="34" charset="0"/>
                  <a:cs typeface="Arial" panose="020B0604020202020204" pitchFamily="34" charset="0"/>
                </a:rPr>
                <a:t>Companies being analyzed</a:t>
              </a:r>
            </a:p>
            <a:p>
              <a:pPr marL="285750" indent="-285750">
                <a:buFont typeface="Courier New" panose="02070309020205020404" pitchFamily="49" charset="0"/>
                <a:buChar char="o"/>
              </a:pPr>
              <a:r>
                <a:rPr lang="en-US" sz="1400" dirty="0">
                  <a:latin typeface="Arial" panose="020B0604020202020204" pitchFamily="34" charset="0"/>
                  <a:cs typeface="Arial" panose="020B0604020202020204" pitchFamily="34" charset="0"/>
                </a:rPr>
                <a:t>Standards bodies (GRI, CDP, ISO 26000)</a:t>
              </a:r>
            </a:p>
            <a:p>
              <a:pPr marL="285750" indent="-285750">
                <a:buFont typeface="Courier New" panose="02070309020205020404" pitchFamily="49" charset="0"/>
                <a:buChar char="o"/>
              </a:pPr>
              <a:r>
                <a:rPr lang="en-US" sz="1400" dirty="0">
                  <a:latin typeface="Arial" panose="020B0604020202020204" pitchFamily="34" charset="0"/>
                  <a:cs typeface="Arial" panose="020B0604020202020204" pitchFamily="34" charset="0"/>
                </a:rPr>
                <a:t>Competitors</a:t>
              </a:r>
            </a:p>
          </p:txBody>
        </p:sp>
      </p:grpSp>
      <p:grpSp>
        <p:nvGrpSpPr>
          <p:cNvPr id="23" name="Group 22"/>
          <p:cNvGrpSpPr/>
          <p:nvPr/>
        </p:nvGrpSpPr>
        <p:grpSpPr>
          <a:xfrm>
            <a:off x="1289160" y="3911860"/>
            <a:ext cx="3732550" cy="1332794"/>
            <a:chOff x="1289160" y="3911860"/>
            <a:chExt cx="3732550" cy="1332794"/>
          </a:xfrm>
        </p:grpSpPr>
        <p:grpSp>
          <p:nvGrpSpPr>
            <p:cNvPr id="16" name="Group 15"/>
            <p:cNvGrpSpPr/>
            <p:nvPr/>
          </p:nvGrpSpPr>
          <p:grpSpPr>
            <a:xfrm>
              <a:off x="1289160" y="3911860"/>
              <a:ext cx="3732550" cy="494676"/>
              <a:chOff x="1663910" y="4526450"/>
              <a:chExt cx="3732550" cy="494676"/>
            </a:xfrm>
            <a:solidFill>
              <a:schemeClr val="accent3"/>
            </a:solidFill>
          </p:grpSpPr>
          <p:sp>
            <p:nvSpPr>
              <p:cNvPr id="8" name="Rectangle 7"/>
              <p:cNvSpPr/>
              <p:nvPr/>
            </p:nvSpPr>
            <p:spPr>
              <a:xfrm>
                <a:off x="2113614" y="4526450"/>
                <a:ext cx="3282846" cy="4946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latin typeface="Arial" panose="020B0604020202020204" pitchFamily="34" charset="0"/>
                    <a:cs typeface="Arial" panose="020B0604020202020204" pitchFamily="34" charset="0"/>
                  </a:rPr>
                  <a:t>Monitor (minimal effort</a:t>
                </a:r>
                <a:r>
                  <a:rPr lang="en-US" sz="1600" dirty="0" smtClean="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9" name="Right Triangle 8"/>
              <p:cNvSpPr/>
              <p:nvPr/>
            </p:nvSpPr>
            <p:spPr>
              <a:xfrm flipH="1" flipV="1">
                <a:off x="1663910" y="4526450"/>
                <a:ext cx="449704" cy="4946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p:cNvSpPr/>
            <p:nvPr/>
          </p:nvSpPr>
          <p:spPr>
            <a:xfrm>
              <a:off x="2266514" y="4505990"/>
              <a:ext cx="2601269" cy="738664"/>
            </a:xfrm>
            <a:prstGeom prst="rect">
              <a:avLst/>
            </a:prstGeom>
          </p:spPr>
          <p:txBody>
            <a:bodyPr wrap="square">
              <a:spAutoFit/>
            </a:bodyPr>
            <a:lstStyle/>
            <a:p>
              <a:pPr marL="285750" indent="-285750">
                <a:buFont typeface="Courier New" panose="02070309020205020404" pitchFamily="49" charset="0"/>
                <a:buChar char="o"/>
              </a:pPr>
              <a:r>
                <a:rPr lang="en-US" sz="1400" dirty="0">
                  <a:solidFill>
                    <a:schemeClr val="tx2">
                      <a:lumMod val="75000"/>
                    </a:schemeClr>
                  </a:solidFill>
                  <a:latin typeface="Arial" panose="020B0604020202020204" pitchFamily="34" charset="0"/>
                  <a:cs typeface="Arial" panose="020B0604020202020204" pitchFamily="34" charset="0"/>
                </a:rPr>
                <a:t>NGOs</a:t>
              </a:r>
            </a:p>
            <a:p>
              <a:pPr marL="285750" indent="-285750">
                <a:buFont typeface="Courier New" panose="02070309020205020404" pitchFamily="49" charset="0"/>
                <a:buChar char="o"/>
              </a:pPr>
              <a:r>
                <a:rPr lang="en-US" sz="1400" dirty="0">
                  <a:solidFill>
                    <a:schemeClr val="tx2">
                      <a:lumMod val="75000"/>
                    </a:schemeClr>
                  </a:solidFill>
                  <a:latin typeface="Arial" panose="020B0604020202020204" pitchFamily="34" charset="0"/>
                  <a:cs typeface="Arial" panose="020B0604020202020204" pitchFamily="34" charset="0"/>
                </a:rPr>
                <a:t>Professional associations</a:t>
              </a:r>
            </a:p>
            <a:p>
              <a:pPr marL="285750" indent="-285750">
                <a:buFont typeface="Courier New" panose="02070309020205020404" pitchFamily="49" charset="0"/>
                <a:buChar char="o"/>
              </a:pPr>
              <a:r>
                <a:rPr lang="en-US" sz="1400" dirty="0">
                  <a:solidFill>
                    <a:schemeClr val="tx2">
                      <a:lumMod val="75000"/>
                    </a:schemeClr>
                  </a:solidFill>
                  <a:latin typeface="Arial" panose="020B0604020202020204" pitchFamily="34" charset="0"/>
                  <a:cs typeface="Arial" panose="020B0604020202020204" pitchFamily="34" charset="0"/>
                </a:rPr>
                <a:t>Media</a:t>
              </a:r>
            </a:p>
          </p:txBody>
        </p:sp>
      </p:grpSp>
      <p:sp>
        <p:nvSpPr>
          <p:cNvPr id="2" name="Slide Number Placeholder 1"/>
          <p:cNvSpPr>
            <a:spLocks noGrp="1"/>
          </p:cNvSpPr>
          <p:nvPr>
            <p:ph type="sldNum" sz="quarter" idx="12"/>
          </p:nvPr>
        </p:nvSpPr>
        <p:spPr/>
        <p:txBody>
          <a:bodyPr/>
          <a:lstStyle/>
          <a:p>
            <a:fld id="{17DD5B90-2C30-41D4-97A6-9561A82B10EF}" type="slidenum">
              <a:rPr lang="en-US" smtClean="0"/>
              <a:t>31</a:t>
            </a:fld>
            <a:endParaRPr lang="en-US"/>
          </a:p>
        </p:txBody>
      </p:sp>
      <p:sp>
        <p:nvSpPr>
          <p:cNvPr id="3" name="Title 1"/>
          <p:cNvSpPr txBox="1">
            <a:spLocks/>
          </p:cNvSpPr>
          <p:nvPr/>
        </p:nvSpPr>
        <p:spPr>
          <a:xfrm>
            <a:off x="1511808" y="757530"/>
            <a:ext cx="9168384"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Communication Plan</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30381" r="20784"/>
          <a:stretch/>
        </p:blipFill>
        <p:spPr>
          <a:xfrm>
            <a:off x="4242217" y="1315853"/>
            <a:ext cx="3707567" cy="5023831"/>
          </a:xfrm>
          <a:prstGeom prst="rect">
            <a:avLst/>
          </a:prstGeom>
          <a:effectLst>
            <a:outerShdw blurRad="393700" sx="109000" sy="109000" algn="ctr" rotWithShape="0">
              <a:prstClr val="black">
                <a:alpha val="29000"/>
              </a:prstClr>
            </a:outerShdw>
          </a:effectLst>
        </p:spPr>
      </p:pic>
      <p:sp>
        <p:nvSpPr>
          <p:cNvPr id="25" name="Rectangle 24"/>
          <p:cNvSpPr/>
          <p:nvPr/>
        </p:nvSpPr>
        <p:spPr>
          <a:xfrm>
            <a:off x="253733" y="3356318"/>
            <a:ext cx="855545" cy="738664"/>
          </a:xfrm>
          <a:prstGeom prst="rect">
            <a:avLst/>
          </a:prstGeom>
        </p:spPr>
        <p:txBody>
          <a:bodyPr wrap="square">
            <a:spAutoFit/>
          </a:bodyPr>
          <a:lstStyle/>
          <a:p>
            <a:pPr algn="ctr"/>
            <a:endParaRPr lang="en-US" sz="1400" dirty="0" smtClean="0">
              <a:solidFill>
                <a:schemeClr val="tx2">
                  <a:lumMod val="75000"/>
                </a:schemeClr>
              </a:solidFill>
              <a:latin typeface="Arial" panose="020B0604020202020204" pitchFamily="34" charset="0"/>
              <a:cs typeface="Arial" panose="020B0604020202020204" pitchFamily="34" charset="0"/>
            </a:endParaRPr>
          </a:p>
          <a:p>
            <a:pPr algn="ctr"/>
            <a:r>
              <a:rPr lang="en-US" sz="1400" dirty="0" smtClean="0">
                <a:solidFill>
                  <a:schemeClr val="tx2">
                    <a:lumMod val="75000"/>
                  </a:schemeClr>
                </a:solidFill>
                <a:latin typeface="Arial" panose="020B0604020202020204" pitchFamily="34" charset="0"/>
                <a:cs typeface="Arial" panose="020B0604020202020204" pitchFamily="34" charset="0"/>
              </a:rPr>
              <a:t>High</a:t>
            </a:r>
          </a:p>
          <a:p>
            <a:pPr algn="ctr"/>
            <a:endParaRPr lang="en-US" sz="1400" dirty="0">
              <a:solidFill>
                <a:schemeClr val="tx2">
                  <a:lumMod val="75000"/>
                </a:schemeClr>
              </a:solidFill>
              <a:latin typeface="Arial" panose="020B0604020202020204" pitchFamily="34" charset="0"/>
              <a:cs typeface="Arial" panose="020B0604020202020204" pitchFamily="34" charset="0"/>
            </a:endParaRPr>
          </a:p>
        </p:txBody>
      </p:sp>
      <p:sp>
        <p:nvSpPr>
          <p:cNvPr id="26" name="Rectangle 25"/>
          <p:cNvSpPr/>
          <p:nvPr/>
        </p:nvSpPr>
        <p:spPr>
          <a:xfrm>
            <a:off x="253732" y="5893147"/>
            <a:ext cx="855545" cy="738664"/>
          </a:xfrm>
          <a:prstGeom prst="rect">
            <a:avLst/>
          </a:prstGeom>
        </p:spPr>
        <p:txBody>
          <a:bodyPr wrap="square">
            <a:spAutoFit/>
          </a:bodyPr>
          <a:lstStyle/>
          <a:p>
            <a:pPr algn="ctr"/>
            <a:endParaRPr lang="en-US" sz="1400" dirty="0" smtClean="0">
              <a:solidFill>
                <a:schemeClr val="tx2">
                  <a:lumMod val="75000"/>
                </a:schemeClr>
              </a:solidFill>
              <a:latin typeface="Arial" panose="020B0604020202020204" pitchFamily="34" charset="0"/>
              <a:cs typeface="Arial" panose="020B0604020202020204" pitchFamily="34" charset="0"/>
            </a:endParaRPr>
          </a:p>
          <a:p>
            <a:pPr algn="ctr"/>
            <a:r>
              <a:rPr lang="en-US" sz="1400" dirty="0" smtClean="0">
                <a:solidFill>
                  <a:schemeClr val="tx2">
                    <a:lumMod val="75000"/>
                  </a:schemeClr>
                </a:solidFill>
                <a:latin typeface="Arial" panose="020B0604020202020204" pitchFamily="34" charset="0"/>
                <a:cs typeface="Arial" panose="020B0604020202020204" pitchFamily="34" charset="0"/>
              </a:rPr>
              <a:t>Low</a:t>
            </a:r>
          </a:p>
          <a:p>
            <a:pPr algn="ctr"/>
            <a:endParaRPr lang="en-US" sz="1400" dirty="0">
              <a:solidFill>
                <a:schemeClr val="tx2">
                  <a:lumMod val="75000"/>
                </a:schemeClr>
              </a:solidFill>
              <a:latin typeface="Arial" panose="020B0604020202020204" pitchFamily="34" charset="0"/>
              <a:cs typeface="Arial" panose="020B0604020202020204" pitchFamily="34" charset="0"/>
            </a:endParaRPr>
          </a:p>
        </p:txBody>
      </p:sp>
      <p:sp>
        <p:nvSpPr>
          <p:cNvPr id="27" name="Rectangle 26"/>
          <p:cNvSpPr/>
          <p:nvPr/>
        </p:nvSpPr>
        <p:spPr>
          <a:xfrm>
            <a:off x="2918231" y="5893147"/>
            <a:ext cx="855545" cy="738664"/>
          </a:xfrm>
          <a:prstGeom prst="rect">
            <a:avLst/>
          </a:prstGeom>
        </p:spPr>
        <p:txBody>
          <a:bodyPr wrap="square">
            <a:spAutoFit/>
          </a:bodyPr>
          <a:lstStyle/>
          <a:p>
            <a:pPr algn="ctr"/>
            <a:endParaRPr lang="en-US" sz="1400" dirty="0" smtClean="0">
              <a:solidFill>
                <a:schemeClr val="tx2">
                  <a:lumMod val="75000"/>
                </a:schemeClr>
              </a:solidFill>
              <a:latin typeface="Arial" panose="020B0604020202020204" pitchFamily="34" charset="0"/>
              <a:cs typeface="Arial" panose="020B0604020202020204" pitchFamily="34" charset="0"/>
            </a:endParaRPr>
          </a:p>
          <a:p>
            <a:pPr algn="ctr"/>
            <a:r>
              <a:rPr lang="en-US" sz="1400" dirty="0" smtClean="0">
                <a:solidFill>
                  <a:schemeClr val="tx2">
                    <a:lumMod val="75000"/>
                  </a:schemeClr>
                </a:solidFill>
                <a:latin typeface="Arial" panose="020B0604020202020204" pitchFamily="34" charset="0"/>
                <a:cs typeface="Arial" panose="020B0604020202020204" pitchFamily="34" charset="0"/>
              </a:rPr>
              <a:t>High</a:t>
            </a:r>
          </a:p>
          <a:p>
            <a:pPr algn="ctr"/>
            <a:endParaRPr lang="en-US" sz="1400" dirty="0">
              <a:solidFill>
                <a:schemeClr val="tx2">
                  <a:lumMod val="75000"/>
                </a:schemeClr>
              </a:solidFill>
              <a:latin typeface="Arial" panose="020B0604020202020204" pitchFamily="34" charset="0"/>
              <a:cs typeface="Arial" panose="020B0604020202020204" pitchFamily="34" charset="0"/>
            </a:endParaRPr>
          </a:p>
        </p:txBody>
      </p:sp>
      <p:cxnSp>
        <p:nvCxnSpPr>
          <p:cNvPr id="29" name="Straight Arrow Connector 28"/>
          <p:cNvCxnSpPr>
            <a:stCxn id="25" idx="2"/>
            <a:endCxn id="26" idx="0"/>
          </p:cNvCxnSpPr>
          <p:nvPr/>
        </p:nvCxnSpPr>
        <p:spPr>
          <a:xfrm flipH="1">
            <a:off x="681505" y="4094982"/>
            <a:ext cx="1" cy="1798165"/>
          </a:xfrm>
          <a:prstGeom prst="straightConnector1">
            <a:avLst/>
          </a:prstGeom>
          <a:ln>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7" idx="1"/>
            <a:endCxn id="26" idx="3"/>
          </p:cNvCxnSpPr>
          <p:nvPr/>
        </p:nvCxnSpPr>
        <p:spPr>
          <a:xfrm flipH="1">
            <a:off x="1109277" y="6262479"/>
            <a:ext cx="1808954" cy="0"/>
          </a:xfrm>
          <a:prstGeom prst="straightConnector1">
            <a:avLst/>
          </a:prstGeom>
          <a:ln>
            <a:solidFill>
              <a:schemeClr val="bg1">
                <a:lumMod val="75000"/>
              </a:schemeClr>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19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138658" y="144463"/>
            <a:ext cx="798512" cy="365125"/>
          </a:xfrm>
        </p:spPr>
        <p:txBody>
          <a:bodyPr/>
          <a:lstStyle/>
          <a:p>
            <a:fld id="{17DD5B90-2C30-41D4-97A6-9561A82B10EF}" type="slidenum">
              <a:rPr lang="en-US" smtClean="0"/>
              <a:t>32</a:t>
            </a:fld>
            <a:endParaRPr lang="en-US" dirty="0"/>
          </a:p>
        </p:txBody>
      </p:sp>
      <p:sp>
        <p:nvSpPr>
          <p:cNvPr id="4" name="Rectangle 3"/>
          <p:cNvSpPr/>
          <p:nvPr/>
        </p:nvSpPr>
        <p:spPr>
          <a:xfrm>
            <a:off x="0" y="4017106"/>
            <a:ext cx="3822492" cy="1673817"/>
          </a:xfrm>
          <a:prstGeom prst="rect">
            <a:avLst/>
          </a:prstGeom>
          <a:solidFill>
            <a:schemeClr val="accent3">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smtClean="0">
                <a:solidFill>
                  <a:schemeClr val="bg1"/>
                </a:solidFill>
                <a:latin typeface="Arial" panose="020B0604020202020204" pitchFamily="34" charset="0"/>
                <a:cs typeface="Arial" panose="020B0604020202020204" pitchFamily="34" charset="0"/>
              </a:rPr>
              <a:t>recap</a:t>
            </a:r>
            <a:endParaRPr lang="en-US" sz="7200" dirty="0">
              <a:solidFill>
                <a:schemeClr val="bg1"/>
              </a:solidFill>
              <a:latin typeface="Arial" panose="020B0604020202020204" pitchFamily="34" charset="0"/>
              <a:cs typeface="Arial" panose="020B0604020202020204" pitchFamily="34" charset="0"/>
            </a:endParaRPr>
          </a:p>
        </p:txBody>
      </p:sp>
      <p:grpSp>
        <p:nvGrpSpPr>
          <p:cNvPr id="3" name="Group 2"/>
          <p:cNvGrpSpPr/>
          <p:nvPr/>
        </p:nvGrpSpPr>
        <p:grpSpPr>
          <a:xfrm>
            <a:off x="3972393" y="4017105"/>
            <a:ext cx="8219607" cy="1673817"/>
            <a:chOff x="3972393" y="4017105"/>
            <a:chExt cx="8219607" cy="1673817"/>
          </a:xfrm>
        </p:grpSpPr>
        <p:sp>
          <p:nvSpPr>
            <p:cNvPr id="5" name="Rectangle 4"/>
            <p:cNvSpPr/>
            <p:nvPr/>
          </p:nvSpPr>
          <p:spPr>
            <a:xfrm>
              <a:off x="3972393" y="4017105"/>
              <a:ext cx="8219607" cy="16738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347146" y="4253848"/>
              <a:ext cx="7060369" cy="1200329"/>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Use this slide to quickly recap your solution– don’t go over the problem again. Highlighting the positive outcomes is good as you just talked about risks, so reinforcing why your solution is the best one is a good tactic at this point.</a:t>
              </a:r>
            </a:p>
          </p:txBody>
        </p:sp>
      </p:grpSp>
    </p:spTree>
    <p:extLst>
      <p:ext uri="{BB962C8B-B14F-4D97-AF65-F5344CB8AC3E}">
        <p14:creationId xmlns:p14="http://schemas.microsoft.com/office/powerpoint/2010/main" val="43499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71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pSp>
        <p:nvGrpSpPr>
          <p:cNvPr id="3" name="Group 2"/>
          <p:cNvGrpSpPr/>
          <p:nvPr/>
        </p:nvGrpSpPr>
        <p:grpSpPr>
          <a:xfrm>
            <a:off x="0" y="2513793"/>
            <a:ext cx="7719933" cy="1673817"/>
            <a:chOff x="0" y="2513793"/>
            <a:chExt cx="7719933" cy="1673817"/>
          </a:xfrm>
        </p:grpSpPr>
        <p:sp>
          <p:nvSpPr>
            <p:cNvPr id="8" name="Rectangle 7"/>
            <p:cNvSpPr/>
            <p:nvPr/>
          </p:nvSpPr>
          <p:spPr>
            <a:xfrm>
              <a:off x="0" y="2513793"/>
              <a:ext cx="7719933" cy="1673817"/>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bg1"/>
                </a:solidFill>
                <a:latin typeface="Arial" panose="020B0604020202020204" pitchFamily="34" charset="0"/>
                <a:cs typeface="Arial" panose="020B0604020202020204" pitchFamily="34" charset="0"/>
              </a:endParaRPr>
            </a:p>
          </p:txBody>
        </p:sp>
        <p:sp>
          <p:nvSpPr>
            <p:cNvPr id="6" name="Rectangle 5"/>
            <p:cNvSpPr/>
            <p:nvPr/>
          </p:nvSpPr>
          <p:spPr>
            <a:xfrm>
              <a:off x="884419" y="2694132"/>
              <a:ext cx="6325849" cy="1323439"/>
            </a:xfrm>
            <a:prstGeom prst="rect">
              <a:avLst/>
            </a:prstGeom>
          </p:spPr>
          <p:txBody>
            <a:bodyPr wrap="square">
              <a:spAutoFit/>
            </a:bodyPr>
            <a:lstStyle/>
            <a:p>
              <a:r>
                <a:rPr lang="en-US" sz="8000" dirty="0" smtClean="0">
                  <a:solidFill>
                    <a:schemeClr val="bg1"/>
                  </a:solidFill>
                  <a:latin typeface="Arial" panose="020B0604020202020204" pitchFamily="34" charset="0"/>
                  <a:cs typeface="Arial" panose="020B0604020202020204" pitchFamily="34" charset="0"/>
                </a:rPr>
                <a:t>Thank You</a:t>
              </a:r>
              <a:endParaRPr lang="en-US" sz="8000" dirty="0">
                <a:solidFill>
                  <a:schemeClr val="bg1"/>
                </a:solidFill>
                <a:latin typeface="Arial" panose="020B0604020202020204" pitchFamily="34" charset="0"/>
                <a:cs typeface="Arial" panose="020B0604020202020204" pitchFamily="34" charset="0"/>
              </a:endParaRPr>
            </a:p>
          </p:txBody>
        </p:sp>
      </p:grpSp>
      <p:sp>
        <p:nvSpPr>
          <p:cNvPr id="7" name="Rectangle 6"/>
          <p:cNvSpPr/>
          <p:nvPr/>
        </p:nvSpPr>
        <p:spPr>
          <a:xfrm>
            <a:off x="884419" y="4357650"/>
            <a:ext cx="9548735" cy="1200329"/>
          </a:xfrm>
          <a:prstGeom prst="rect">
            <a:avLst/>
          </a:prstGeom>
        </p:spPr>
        <p:txBody>
          <a:bodyPr wrap="square">
            <a:spAutoFit/>
          </a:bodyPr>
          <a:lstStyle/>
          <a:p>
            <a:r>
              <a:rPr lang="en-US" sz="1200" dirty="0">
                <a:solidFill>
                  <a:schemeClr val="bg1"/>
                </a:solidFill>
                <a:latin typeface="Arial" panose="020B0604020202020204" pitchFamily="34" charset="0"/>
                <a:cs typeface="Arial" panose="020B0604020202020204" pitchFamily="34" charset="0"/>
              </a:rPr>
              <a:t>End your presentation with a thank you slide. Leave it up while you answer questions. You want this slide to be plain so the attention is on you for question period and not the presentation.</a:t>
            </a:r>
          </a:p>
          <a:p>
            <a:endParaRPr lang="en-US" sz="1200" dirty="0">
              <a:solidFill>
                <a:schemeClr val="bg1"/>
              </a:solidFill>
              <a:latin typeface="Arial" panose="020B060402020202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rPr>
              <a:t>The frameworks in this template belong to their respective owners, none were created by this document owner. Frameworks are derived from various pieces of business literature. </a:t>
            </a:r>
          </a:p>
          <a:p>
            <a:endParaRPr lang="en-US" sz="1200" dirty="0">
              <a:solidFill>
                <a:schemeClr val="bg1"/>
              </a:solidFill>
              <a:latin typeface="Arial" panose="020B0604020202020204" pitchFamily="34" charset="0"/>
              <a:cs typeface="Arial" panose="020B0604020202020204" pitchFamily="34" charset="0"/>
            </a:endParaRPr>
          </a:p>
        </p:txBody>
      </p:sp>
      <p:grpSp>
        <p:nvGrpSpPr>
          <p:cNvPr id="2" name="Group 1"/>
          <p:cNvGrpSpPr/>
          <p:nvPr/>
        </p:nvGrpSpPr>
        <p:grpSpPr>
          <a:xfrm>
            <a:off x="7839856" y="2513793"/>
            <a:ext cx="4352144" cy="1673817"/>
            <a:chOff x="7839856" y="2513793"/>
            <a:chExt cx="4352144" cy="1673817"/>
          </a:xfrm>
        </p:grpSpPr>
        <p:sp>
          <p:nvSpPr>
            <p:cNvPr id="9" name="Rectangle 8"/>
            <p:cNvSpPr/>
            <p:nvPr/>
          </p:nvSpPr>
          <p:spPr>
            <a:xfrm>
              <a:off x="7839856" y="2513793"/>
              <a:ext cx="4352144" cy="16738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solidFill>
                  <a:schemeClr val="bg1"/>
                </a:solidFill>
                <a:latin typeface="Arial" panose="020B0604020202020204" pitchFamily="34" charset="0"/>
                <a:cs typeface="Arial" panose="020B0604020202020204" pitchFamily="34" charset="0"/>
              </a:endParaRPr>
            </a:p>
          </p:txBody>
        </p:sp>
        <p:pic>
          <p:nvPicPr>
            <p:cNvPr id="10" name="Picture 2" descr="E:\cloud\drive\websites\slidemodel\logo\sebastian\slidemodel-logo-trans.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604352" y="3053983"/>
              <a:ext cx="3134885" cy="593436"/>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val="237416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up)">
                                      <p:cBhvr>
                                        <p:cTn id="15" dur="500"/>
                                        <p:tgtEl>
                                          <p:spTgt spid="7">
                                            <p:txEl>
                                              <p:pRg st="0" end="0"/>
                                            </p:txEl>
                                          </p:spTgt>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wipe(up)">
                                      <p:cBhvr>
                                        <p:cTn id="19"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00080" y="3164752"/>
            <a:ext cx="2791845" cy="52849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60838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4</a:t>
            </a:fld>
            <a:endParaRPr lang="en-US"/>
          </a:p>
        </p:txBody>
      </p:sp>
      <p:grpSp>
        <p:nvGrpSpPr>
          <p:cNvPr id="5" name="Group 4"/>
          <p:cNvGrpSpPr/>
          <p:nvPr/>
        </p:nvGrpSpPr>
        <p:grpSpPr>
          <a:xfrm>
            <a:off x="813663" y="1813302"/>
            <a:ext cx="3215896" cy="3626602"/>
            <a:chOff x="488198" y="1720313"/>
            <a:chExt cx="3215896" cy="3626602"/>
          </a:xfrm>
        </p:grpSpPr>
        <p:sp>
          <p:nvSpPr>
            <p:cNvPr id="4" name="Hexagon 3"/>
            <p:cNvSpPr/>
            <p:nvPr/>
          </p:nvSpPr>
          <p:spPr>
            <a:xfrm rot="5400000">
              <a:off x="282845" y="1925666"/>
              <a:ext cx="3626602" cy="3215896"/>
            </a:xfrm>
            <a:prstGeom prst="hexagon">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a:effectLst>
              <a:outerShdw blurRad="457200" sx="107000" sy="107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Hexagon 2"/>
            <p:cNvSpPr/>
            <p:nvPr/>
          </p:nvSpPr>
          <p:spPr>
            <a:xfrm rot="5400000">
              <a:off x="523068" y="2127144"/>
              <a:ext cx="3146156" cy="2812941"/>
            </a:xfrm>
            <a:prstGeom prst="hexagon">
              <a:avLst/>
            </a:prstGeom>
            <a:blipFill dpi="0" rotWithShape="0">
              <a:blip r:embed="rId3" cstate="print">
                <a:extLst>
                  <a:ext uri="{28A0092B-C50C-407E-A947-70E740481C1C}">
                    <a14:useLocalDpi xmlns:a14="http://schemas.microsoft.com/office/drawing/2010/main" val="0"/>
                  </a:ext>
                </a:extLst>
              </a:blip>
              <a:srcRect/>
              <a:stretch>
                <a:fillRect/>
              </a:stretch>
            </a:blip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txBox="1">
            <a:spLocks/>
          </p:cNvSpPr>
          <p:nvPr/>
        </p:nvSpPr>
        <p:spPr>
          <a:xfrm>
            <a:off x="4587498" y="1058616"/>
            <a:ext cx="586610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Executive Summary</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
        <p:nvSpPr>
          <p:cNvPr id="7" name="Rectangle 6"/>
          <p:cNvSpPr/>
          <p:nvPr/>
        </p:nvSpPr>
        <p:spPr>
          <a:xfrm>
            <a:off x="4587498" y="1856779"/>
            <a:ext cx="7334927" cy="1345048"/>
          </a:xfrm>
          <a:prstGeom prst="rect">
            <a:avLst/>
          </a:prstGeom>
        </p:spPr>
        <p:txBody>
          <a:bodyPr wrap="square">
            <a:spAutoFit/>
          </a:bodyPr>
          <a:lstStyle/>
          <a:p>
            <a:pPr>
              <a:lnSpc>
                <a:spcPct val="150000"/>
              </a:lnSpc>
            </a:pPr>
            <a:r>
              <a:rPr lang="en-US" sz="1400" dirty="0">
                <a:solidFill>
                  <a:schemeClr val="tx2">
                    <a:lumMod val="75000"/>
                  </a:schemeClr>
                </a:solidFill>
                <a:latin typeface="Arial" panose="020B0604020202020204" pitchFamily="34" charset="0"/>
                <a:cs typeface="Arial" panose="020B0604020202020204" pitchFamily="34" charset="0"/>
              </a:rPr>
              <a:t>The executive summary is a single slide that contains the key points from the rest of the presentation. The idea is an executive who doesn’t have time to sit through your whole presentation can look at this, understand the problem, what’s driving the problem, your solution and why it will work. Do this slide last, always.</a:t>
            </a:r>
          </a:p>
        </p:txBody>
      </p:sp>
      <p:grpSp>
        <p:nvGrpSpPr>
          <p:cNvPr id="13" name="Group 12"/>
          <p:cNvGrpSpPr/>
          <p:nvPr/>
        </p:nvGrpSpPr>
        <p:grpSpPr>
          <a:xfrm>
            <a:off x="8611423" y="3719703"/>
            <a:ext cx="2566688" cy="731520"/>
            <a:chOff x="8611423" y="3719703"/>
            <a:chExt cx="2566688" cy="731520"/>
          </a:xfrm>
        </p:grpSpPr>
        <p:grpSp>
          <p:nvGrpSpPr>
            <p:cNvPr id="44" name="Group 43"/>
            <p:cNvGrpSpPr/>
            <p:nvPr/>
          </p:nvGrpSpPr>
          <p:grpSpPr>
            <a:xfrm>
              <a:off x="8611423" y="3719703"/>
              <a:ext cx="731520" cy="731520"/>
              <a:chOff x="8611423" y="3719703"/>
              <a:chExt cx="731520" cy="731520"/>
            </a:xfrm>
          </p:grpSpPr>
          <p:sp>
            <p:nvSpPr>
              <p:cNvPr id="11" name="Oval 10"/>
              <p:cNvSpPr/>
              <p:nvPr/>
            </p:nvSpPr>
            <p:spPr>
              <a:xfrm>
                <a:off x="8611423" y="3719703"/>
                <a:ext cx="731520" cy="7315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9"/>
              <p:cNvGrpSpPr>
                <a:grpSpLocks noChangeAspect="1"/>
              </p:cNvGrpSpPr>
              <p:nvPr/>
            </p:nvGrpSpPr>
            <p:grpSpPr bwMode="auto">
              <a:xfrm>
                <a:off x="8748015" y="3801192"/>
                <a:ext cx="482600" cy="528638"/>
                <a:chOff x="357" y="325"/>
                <a:chExt cx="304" cy="333"/>
              </a:xfrm>
              <a:solidFill>
                <a:schemeClr val="bg1"/>
              </a:solidFill>
            </p:grpSpPr>
            <p:sp>
              <p:nvSpPr>
                <p:cNvPr id="32" name="Freeform 11"/>
                <p:cNvSpPr>
                  <a:spLocks noEditPoints="1"/>
                </p:cNvSpPr>
                <p:nvPr/>
              </p:nvSpPr>
              <p:spPr bwMode="auto">
                <a:xfrm>
                  <a:off x="407" y="376"/>
                  <a:ext cx="204" cy="282"/>
                </a:xfrm>
                <a:custGeom>
                  <a:avLst/>
                  <a:gdLst>
                    <a:gd name="T0" fmla="*/ 757 w 2046"/>
                    <a:gd name="T1" fmla="*/ 302 h 2823"/>
                    <a:gd name="T2" fmla="*/ 483 w 2046"/>
                    <a:gd name="T3" fmla="*/ 470 h 2823"/>
                    <a:gd name="T4" fmla="*/ 306 w 2046"/>
                    <a:gd name="T5" fmla="*/ 729 h 2823"/>
                    <a:gd name="T6" fmla="*/ 261 w 2046"/>
                    <a:gd name="T7" fmla="*/ 1043 h 2823"/>
                    <a:gd name="T8" fmla="*/ 316 w 2046"/>
                    <a:gd name="T9" fmla="*/ 1294 h 2823"/>
                    <a:gd name="T10" fmla="*/ 417 w 2046"/>
                    <a:gd name="T11" fmla="*/ 1484 h 2823"/>
                    <a:gd name="T12" fmla="*/ 535 w 2046"/>
                    <a:gd name="T13" fmla="*/ 1660 h 2823"/>
                    <a:gd name="T14" fmla="*/ 608 w 2046"/>
                    <a:gd name="T15" fmla="*/ 1858 h 2823"/>
                    <a:gd name="T16" fmla="*/ 652 w 2046"/>
                    <a:gd name="T17" fmla="*/ 1995 h 2823"/>
                    <a:gd name="T18" fmla="*/ 1357 w 2046"/>
                    <a:gd name="T19" fmla="*/ 2028 h 2823"/>
                    <a:gd name="T20" fmla="*/ 1433 w 2046"/>
                    <a:gd name="T21" fmla="*/ 1929 h 2823"/>
                    <a:gd name="T22" fmla="*/ 1472 w 2046"/>
                    <a:gd name="T23" fmla="*/ 1736 h 2823"/>
                    <a:gd name="T24" fmla="*/ 1583 w 2046"/>
                    <a:gd name="T25" fmla="*/ 1551 h 2823"/>
                    <a:gd name="T26" fmla="*/ 1692 w 2046"/>
                    <a:gd name="T27" fmla="*/ 1376 h 2823"/>
                    <a:gd name="T28" fmla="*/ 1771 w 2046"/>
                    <a:gd name="T29" fmla="*/ 1153 h 2823"/>
                    <a:gd name="T30" fmla="*/ 1776 w 2046"/>
                    <a:gd name="T31" fmla="*/ 852 h 2823"/>
                    <a:gd name="T32" fmla="*/ 1648 w 2046"/>
                    <a:gd name="T33" fmla="*/ 564 h 2823"/>
                    <a:gd name="T34" fmla="*/ 1409 w 2046"/>
                    <a:gd name="T35" fmla="*/ 356 h 2823"/>
                    <a:gd name="T36" fmla="*/ 1093 w 2046"/>
                    <a:gd name="T37" fmla="*/ 260 h 2823"/>
                    <a:gd name="T38" fmla="*/ 1268 w 2046"/>
                    <a:gd name="T39" fmla="*/ 30 h 2823"/>
                    <a:gd name="T40" fmla="*/ 1627 w 2046"/>
                    <a:gd name="T41" fmla="*/ 190 h 2823"/>
                    <a:gd name="T42" fmla="*/ 1893 w 2046"/>
                    <a:gd name="T43" fmla="*/ 465 h 2823"/>
                    <a:gd name="T44" fmla="*/ 2033 w 2046"/>
                    <a:gd name="T45" fmla="*/ 822 h 2823"/>
                    <a:gd name="T46" fmla="*/ 2030 w 2046"/>
                    <a:gd name="T47" fmla="*/ 1176 h 2823"/>
                    <a:gd name="T48" fmla="*/ 1951 w 2046"/>
                    <a:gd name="T49" fmla="*/ 1436 h 2823"/>
                    <a:gd name="T50" fmla="*/ 1841 w 2046"/>
                    <a:gd name="T51" fmla="*/ 1631 h 2823"/>
                    <a:gd name="T52" fmla="*/ 1729 w 2046"/>
                    <a:gd name="T53" fmla="*/ 1800 h 2823"/>
                    <a:gd name="T54" fmla="*/ 1691 w 2046"/>
                    <a:gd name="T55" fmla="*/ 1951 h 2823"/>
                    <a:gd name="T56" fmla="*/ 1585 w 2046"/>
                    <a:gd name="T57" fmla="*/ 2168 h 2823"/>
                    <a:gd name="T58" fmla="*/ 1500 w 2046"/>
                    <a:gd name="T59" fmla="*/ 2313 h 2823"/>
                    <a:gd name="T60" fmla="*/ 1492 w 2046"/>
                    <a:gd name="T61" fmla="*/ 2450 h 2823"/>
                    <a:gd name="T62" fmla="*/ 1489 w 2046"/>
                    <a:gd name="T63" fmla="*/ 2513 h 2823"/>
                    <a:gd name="T64" fmla="*/ 1459 w 2046"/>
                    <a:gd name="T65" fmla="*/ 2596 h 2823"/>
                    <a:gd name="T66" fmla="*/ 1352 w 2046"/>
                    <a:gd name="T67" fmla="*/ 2689 h 2823"/>
                    <a:gd name="T68" fmla="*/ 1194 w 2046"/>
                    <a:gd name="T69" fmla="*/ 2802 h 2823"/>
                    <a:gd name="T70" fmla="*/ 898 w 2046"/>
                    <a:gd name="T71" fmla="*/ 2821 h 2823"/>
                    <a:gd name="T72" fmla="*/ 768 w 2046"/>
                    <a:gd name="T73" fmla="*/ 2720 h 2823"/>
                    <a:gd name="T74" fmla="*/ 612 w 2046"/>
                    <a:gd name="T75" fmla="*/ 2628 h 2823"/>
                    <a:gd name="T76" fmla="*/ 560 w 2046"/>
                    <a:gd name="T77" fmla="*/ 2530 h 2823"/>
                    <a:gd name="T78" fmla="*/ 556 w 2046"/>
                    <a:gd name="T79" fmla="*/ 2486 h 2823"/>
                    <a:gd name="T80" fmla="*/ 550 w 2046"/>
                    <a:gd name="T81" fmla="*/ 2370 h 2823"/>
                    <a:gd name="T82" fmla="*/ 542 w 2046"/>
                    <a:gd name="T83" fmla="*/ 2240 h 2823"/>
                    <a:gd name="T84" fmla="*/ 379 w 2046"/>
                    <a:gd name="T85" fmla="*/ 2042 h 2823"/>
                    <a:gd name="T86" fmla="*/ 342 w 2046"/>
                    <a:gd name="T87" fmla="*/ 1854 h 2823"/>
                    <a:gd name="T88" fmla="*/ 249 w 2046"/>
                    <a:gd name="T89" fmla="*/ 1696 h 2823"/>
                    <a:gd name="T90" fmla="*/ 138 w 2046"/>
                    <a:gd name="T91" fmla="*/ 1521 h 2823"/>
                    <a:gd name="T92" fmla="*/ 41 w 2046"/>
                    <a:gd name="T93" fmla="*/ 1289 h 2823"/>
                    <a:gd name="T94" fmla="*/ 0 w 2046"/>
                    <a:gd name="T95" fmla="*/ 982 h 2823"/>
                    <a:gd name="T96" fmla="*/ 80 w 2046"/>
                    <a:gd name="T97" fmla="*/ 600 h 2823"/>
                    <a:gd name="T98" fmla="*/ 300 w 2046"/>
                    <a:gd name="T99" fmla="*/ 289 h 2823"/>
                    <a:gd name="T100" fmla="*/ 626 w 2046"/>
                    <a:gd name="T101" fmla="*/ 78 h 2823"/>
                    <a:gd name="T102" fmla="*/ 1023 w 2046"/>
                    <a:gd name="T103" fmla="*/ 0 h 2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46" h="2823">
                      <a:moveTo>
                        <a:pt x="1023" y="257"/>
                      </a:moveTo>
                      <a:lnTo>
                        <a:pt x="953" y="260"/>
                      </a:lnTo>
                      <a:lnTo>
                        <a:pt x="886" y="269"/>
                      </a:lnTo>
                      <a:lnTo>
                        <a:pt x="820" y="283"/>
                      </a:lnTo>
                      <a:lnTo>
                        <a:pt x="757" y="302"/>
                      </a:lnTo>
                      <a:lnTo>
                        <a:pt x="695" y="327"/>
                      </a:lnTo>
                      <a:lnTo>
                        <a:pt x="637" y="357"/>
                      </a:lnTo>
                      <a:lnTo>
                        <a:pt x="582" y="390"/>
                      </a:lnTo>
                      <a:lnTo>
                        <a:pt x="532" y="428"/>
                      </a:lnTo>
                      <a:lnTo>
                        <a:pt x="483" y="470"/>
                      </a:lnTo>
                      <a:lnTo>
                        <a:pt x="439" y="515"/>
                      </a:lnTo>
                      <a:lnTo>
                        <a:pt x="399" y="564"/>
                      </a:lnTo>
                      <a:lnTo>
                        <a:pt x="363" y="617"/>
                      </a:lnTo>
                      <a:lnTo>
                        <a:pt x="333" y="671"/>
                      </a:lnTo>
                      <a:lnTo>
                        <a:pt x="306" y="729"/>
                      </a:lnTo>
                      <a:lnTo>
                        <a:pt x="286" y="790"/>
                      </a:lnTo>
                      <a:lnTo>
                        <a:pt x="271" y="852"/>
                      </a:lnTo>
                      <a:lnTo>
                        <a:pt x="262" y="916"/>
                      </a:lnTo>
                      <a:lnTo>
                        <a:pt x="259" y="982"/>
                      </a:lnTo>
                      <a:lnTo>
                        <a:pt x="261" y="1043"/>
                      </a:lnTo>
                      <a:lnTo>
                        <a:pt x="266" y="1099"/>
                      </a:lnTo>
                      <a:lnTo>
                        <a:pt x="275" y="1153"/>
                      </a:lnTo>
                      <a:lnTo>
                        <a:pt x="286" y="1203"/>
                      </a:lnTo>
                      <a:lnTo>
                        <a:pt x="300" y="1250"/>
                      </a:lnTo>
                      <a:lnTo>
                        <a:pt x="316" y="1294"/>
                      </a:lnTo>
                      <a:lnTo>
                        <a:pt x="334" y="1336"/>
                      </a:lnTo>
                      <a:lnTo>
                        <a:pt x="354" y="1376"/>
                      </a:lnTo>
                      <a:lnTo>
                        <a:pt x="374" y="1414"/>
                      </a:lnTo>
                      <a:lnTo>
                        <a:pt x="396" y="1449"/>
                      </a:lnTo>
                      <a:lnTo>
                        <a:pt x="417" y="1484"/>
                      </a:lnTo>
                      <a:lnTo>
                        <a:pt x="441" y="1518"/>
                      </a:lnTo>
                      <a:lnTo>
                        <a:pt x="462" y="1550"/>
                      </a:lnTo>
                      <a:lnTo>
                        <a:pt x="487" y="1587"/>
                      </a:lnTo>
                      <a:lnTo>
                        <a:pt x="511" y="1623"/>
                      </a:lnTo>
                      <a:lnTo>
                        <a:pt x="535" y="1660"/>
                      </a:lnTo>
                      <a:lnTo>
                        <a:pt x="556" y="1697"/>
                      </a:lnTo>
                      <a:lnTo>
                        <a:pt x="574" y="1736"/>
                      </a:lnTo>
                      <a:lnTo>
                        <a:pt x="589" y="1774"/>
                      </a:lnTo>
                      <a:lnTo>
                        <a:pt x="600" y="1815"/>
                      </a:lnTo>
                      <a:lnTo>
                        <a:pt x="608" y="1858"/>
                      </a:lnTo>
                      <a:lnTo>
                        <a:pt x="610" y="1903"/>
                      </a:lnTo>
                      <a:lnTo>
                        <a:pt x="613" y="1929"/>
                      </a:lnTo>
                      <a:lnTo>
                        <a:pt x="622" y="1953"/>
                      </a:lnTo>
                      <a:lnTo>
                        <a:pt x="635" y="1975"/>
                      </a:lnTo>
                      <a:lnTo>
                        <a:pt x="652" y="1995"/>
                      </a:lnTo>
                      <a:lnTo>
                        <a:pt x="670" y="2012"/>
                      </a:lnTo>
                      <a:lnTo>
                        <a:pt x="689" y="2028"/>
                      </a:lnTo>
                      <a:lnTo>
                        <a:pt x="707" y="2042"/>
                      </a:lnTo>
                      <a:lnTo>
                        <a:pt x="1339" y="2042"/>
                      </a:lnTo>
                      <a:lnTo>
                        <a:pt x="1357" y="2028"/>
                      </a:lnTo>
                      <a:lnTo>
                        <a:pt x="1376" y="2012"/>
                      </a:lnTo>
                      <a:lnTo>
                        <a:pt x="1395" y="1995"/>
                      </a:lnTo>
                      <a:lnTo>
                        <a:pt x="1411" y="1975"/>
                      </a:lnTo>
                      <a:lnTo>
                        <a:pt x="1424" y="1953"/>
                      </a:lnTo>
                      <a:lnTo>
                        <a:pt x="1433" y="1929"/>
                      </a:lnTo>
                      <a:lnTo>
                        <a:pt x="1436" y="1903"/>
                      </a:lnTo>
                      <a:lnTo>
                        <a:pt x="1439" y="1858"/>
                      </a:lnTo>
                      <a:lnTo>
                        <a:pt x="1446" y="1815"/>
                      </a:lnTo>
                      <a:lnTo>
                        <a:pt x="1458" y="1774"/>
                      </a:lnTo>
                      <a:lnTo>
                        <a:pt x="1472" y="1736"/>
                      </a:lnTo>
                      <a:lnTo>
                        <a:pt x="1490" y="1698"/>
                      </a:lnTo>
                      <a:lnTo>
                        <a:pt x="1511" y="1660"/>
                      </a:lnTo>
                      <a:lnTo>
                        <a:pt x="1534" y="1623"/>
                      </a:lnTo>
                      <a:lnTo>
                        <a:pt x="1558" y="1588"/>
                      </a:lnTo>
                      <a:lnTo>
                        <a:pt x="1583" y="1551"/>
                      </a:lnTo>
                      <a:lnTo>
                        <a:pt x="1606" y="1519"/>
                      </a:lnTo>
                      <a:lnTo>
                        <a:pt x="1628" y="1485"/>
                      </a:lnTo>
                      <a:lnTo>
                        <a:pt x="1650" y="1450"/>
                      </a:lnTo>
                      <a:lnTo>
                        <a:pt x="1672" y="1414"/>
                      </a:lnTo>
                      <a:lnTo>
                        <a:pt x="1692" y="1376"/>
                      </a:lnTo>
                      <a:lnTo>
                        <a:pt x="1712" y="1336"/>
                      </a:lnTo>
                      <a:lnTo>
                        <a:pt x="1730" y="1294"/>
                      </a:lnTo>
                      <a:lnTo>
                        <a:pt x="1746" y="1250"/>
                      </a:lnTo>
                      <a:lnTo>
                        <a:pt x="1760" y="1203"/>
                      </a:lnTo>
                      <a:lnTo>
                        <a:pt x="1771" y="1153"/>
                      </a:lnTo>
                      <a:lnTo>
                        <a:pt x="1780" y="1099"/>
                      </a:lnTo>
                      <a:lnTo>
                        <a:pt x="1785" y="1043"/>
                      </a:lnTo>
                      <a:lnTo>
                        <a:pt x="1787" y="982"/>
                      </a:lnTo>
                      <a:lnTo>
                        <a:pt x="1784" y="916"/>
                      </a:lnTo>
                      <a:lnTo>
                        <a:pt x="1776" y="852"/>
                      </a:lnTo>
                      <a:lnTo>
                        <a:pt x="1760" y="789"/>
                      </a:lnTo>
                      <a:lnTo>
                        <a:pt x="1740" y="729"/>
                      </a:lnTo>
                      <a:lnTo>
                        <a:pt x="1714" y="671"/>
                      </a:lnTo>
                      <a:lnTo>
                        <a:pt x="1683" y="616"/>
                      </a:lnTo>
                      <a:lnTo>
                        <a:pt x="1648" y="564"/>
                      </a:lnTo>
                      <a:lnTo>
                        <a:pt x="1608" y="515"/>
                      </a:lnTo>
                      <a:lnTo>
                        <a:pt x="1563" y="470"/>
                      </a:lnTo>
                      <a:lnTo>
                        <a:pt x="1516" y="428"/>
                      </a:lnTo>
                      <a:lnTo>
                        <a:pt x="1464" y="389"/>
                      </a:lnTo>
                      <a:lnTo>
                        <a:pt x="1409" y="356"/>
                      </a:lnTo>
                      <a:lnTo>
                        <a:pt x="1351" y="327"/>
                      </a:lnTo>
                      <a:lnTo>
                        <a:pt x="1289" y="302"/>
                      </a:lnTo>
                      <a:lnTo>
                        <a:pt x="1226" y="283"/>
                      </a:lnTo>
                      <a:lnTo>
                        <a:pt x="1160" y="269"/>
                      </a:lnTo>
                      <a:lnTo>
                        <a:pt x="1093" y="260"/>
                      </a:lnTo>
                      <a:lnTo>
                        <a:pt x="1023" y="257"/>
                      </a:lnTo>
                      <a:close/>
                      <a:moveTo>
                        <a:pt x="1023" y="0"/>
                      </a:moveTo>
                      <a:lnTo>
                        <a:pt x="1107" y="4"/>
                      </a:lnTo>
                      <a:lnTo>
                        <a:pt x="1189" y="14"/>
                      </a:lnTo>
                      <a:lnTo>
                        <a:pt x="1268" y="30"/>
                      </a:lnTo>
                      <a:lnTo>
                        <a:pt x="1347" y="51"/>
                      </a:lnTo>
                      <a:lnTo>
                        <a:pt x="1421" y="78"/>
                      </a:lnTo>
                      <a:lnTo>
                        <a:pt x="1492" y="110"/>
                      </a:lnTo>
                      <a:lnTo>
                        <a:pt x="1561" y="148"/>
                      </a:lnTo>
                      <a:lnTo>
                        <a:pt x="1627" y="190"/>
                      </a:lnTo>
                      <a:lnTo>
                        <a:pt x="1688" y="237"/>
                      </a:lnTo>
                      <a:lnTo>
                        <a:pt x="1746" y="289"/>
                      </a:lnTo>
                      <a:lnTo>
                        <a:pt x="1799" y="343"/>
                      </a:lnTo>
                      <a:lnTo>
                        <a:pt x="1849" y="403"/>
                      </a:lnTo>
                      <a:lnTo>
                        <a:pt x="1893" y="465"/>
                      </a:lnTo>
                      <a:lnTo>
                        <a:pt x="1932" y="531"/>
                      </a:lnTo>
                      <a:lnTo>
                        <a:pt x="1966" y="600"/>
                      </a:lnTo>
                      <a:lnTo>
                        <a:pt x="1993" y="672"/>
                      </a:lnTo>
                      <a:lnTo>
                        <a:pt x="2017" y="746"/>
                      </a:lnTo>
                      <a:lnTo>
                        <a:pt x="2033" y="822"/>
                      </a:lnTo>
                      <a:lnTo>
                        <a:pt x="2043" y="901"/>
                      </a:lnTo>
                      <a:lnTo>
                        <a:pt x="2046" y="982"/>
                      </a:lnTo>
                      <a:lnTo>
                        <a:pt x="2044" y="1050"/>
                      </a:lnTo>
                      <a:lnTo>
                        <a:pt x="2039" y="1115"/>
                      </a:lnTo>
                      <a:lnTo>
                        <a:pt x="2030" y="1176"/>
                      </a:lnTo>
                      <a:lnTo>
                        <a:pt x="2019" y="1234"/>
                      </a:lnTo>
                      <a:lnTo>
                        <a:pt x="2005" y="1289"/>
                      </a:lnTo>
                      <a:lnTo>
                        <a:pt x="1989" y="1340"/>
                      </a:lnTo>
                      <a:lnTo>
                        <a:pt x="1970" y="1390"/>
                      </a:lnTo>
                      <a:lnTo>
                        <a:pt x="1951" y="1436"/>
                      </a:lnTo>
                      <a:lnTo>
                        <a:pt x="1930" y="1479"/>
                      </a:lnTo>
                      <a:lnTo>
                        <a:pt x="1909" y="1520"/>
                      </a:lnTo>
                      <a:lnTo>
                        <a:pt x="1886" y="1559"/>
                      </a:lnTo>
                      <a:lnTo>
                        <a:pt x="1863" y="1596"/>
                      </a:lnTo>
                      <a:lnTo>
                        <a:pt x="1841" y="1631"/>
                      </a:lnTo>
                      <a:lnTo>
                        <a:pt x="1819" y="1663"/>
                      </a:lnTo>
                      <a:lnTo>
                        <a:pt x="1797" y="1695"/>
                      </a:lnTo>
                      <a:lnTo>
                        <a:pt x="1771" y="1734"/>
                      </a:lnTo>
                      <a:lnTo>
                        <a:pt x="1748" y="1768"/>
                      </a:lnTo>
                      <a:lnTo>
                        <a:pt x="1729" y="1800"/>
                      </a:lnTo>
                      <a:lnTo>
                        <a:pt x="1714" y="1828"/>
                      </a:lnTo>
                      <a:lnTo>
                        <a:pt x="1704" y="1854"/>
                      </a:lnTo>
                      <a:lnTo>
                        <a:pt x="1696" y="1879"/>
                      </a:lnTo>
                      <a:lnTo>
                        <a:pt x="1694" y="1903"/>
                      </a:lnTo>
                      <a:lnTo>
                        <a:pt x="1691" y="1951"/>
                      </a:lnTo>
                      <a:lnTo>
                        <a:pt x="1682" y="1997"/>
                      </a:lnTo>
                      <a:lnTo>
                        <a:pt x="1667" y="2042"/>
                      </a:lnTo>
                      <a:lnTo>
                        <a:pt x="1645" y="2086"/>
                      </a:lnTo>
                      <a:lnTo>
                        <a:pt x="1618" y="2128"/>
                      </a:lnTo>
                      <a:lnTo>
                        <a:pt x="1585" y="2168"/>
                      </a:lnTo>
                      <a:lnTo>
                        <a:pt x="1547" y="2205"/>
                      </a:lnTo>
                      <a:lnTo>
                        <a:pt x="1504" y="2240"/>
                      </a:lnTo>
                      <a:lnTo>
                        <a:pt x="1503" y="2261"/>
                      </a:lnTo>
                      <a:lnTo>
                        <a:pt x="1502" y="2286"/>
                      </a:lnTo>
                      <a:lnTo>
                        <a:pt x="1500" y="2313"/>
                      </a:lnTo>
                      <a:lnTo>
                        <a:pt x="1499" y="2342"/>
                      </a:lnTo>
                      <a:lnTo>
                        <a:pt x="1497" y="2370"/>
                      </a:lnTo>
                      <a:lnTo>
                        <a:pt x="1496" y="2398"/>
                      </a:lnTo>
                      <a:lnTo>
                        <a:pt x="1493" y="2426"/>
                      </a:lnTo>
                      <a:lnTo>
                        <a:pt x="1492" y="2450"/>
                      </a:lnTo>
                      <a:lnTo>
                        <a:pt x="1491" y="2470"/>
                      </a:lnTo>
                      <a:lnTo>
                        <a:pt x="1490" y="2486"/>
                      </a:lnTo>
                      <a:lnTo>
                        <a:pt x="1490" y="2497"/>
                      </a:lnTo>
                      <a:lnTo>
                        <a:pt x="1489" y="2500"/>
                      </a:lnTo>
                      <a:lnTo>
                        <a:pt x="1489" y="2513"/>
                      </a:lnTo>
                      <a:lnTo>
                        <a:pt x="1487" y="2527"/>
                      </a:lnTo>
                      <a:lnTo>
                        <a:pt x="1483" y="2543"/>
                      </a:lnTo>
                      <a:lnTo>
                        <a:pt x="1478" y="2560"/>
                      </a:lnTo>
                      <a:lnTo>
                        <a:pt x="1469" y="2579"/>
                      </a:lnTo>
                      <a:lnTo>
                        <a:pt x="1459" y="2596"/>
                      </a:lnTo>
                      <a:lnTo>
                        <a:pt x="1445" y="2615"/>
                      </a:lnTo>
                      <a:lnTo>
                        <a:pt x="1428" y="2635"/>
                      </a:lnTo>
                      <a:lnTo>
                        <a:pt x="1407" y="2653"/>
                      </a:lnTo>
                      <a:lnTo>
                        <a:pt x="1381" y="2672"/>
                      </a:lnTo>
                      <a:lnTo>
                        <a:pt x="1352" y="2689"/>
                      </a:lnTo>
                      <a:lnTo>
                        <a:pt x="1318" y="2705"/>
                      </a:lnTo>
                      <a:lnTo>
                        <a:pt x="1278" y="2720"/>
                      </a:lnTo>
                      <a:lnTo>
                        <a:pt x="1255" y="2749"/>
                      </a:lnTo>
                      <a:lnTo>
                        <a:pt x="1226" y="2777"/>
                      </a:lnTo>
                      <a:lnTo>
                        <a:pt x="1194" y="2802"/>
                      </a:lnTo>
                      <a:lnTo>
                        <a:pt x="1172" y="2813"/>
                      </a:lnTo>
                      <a:lnTo>
                        <a:pt x="1148" y="2821"/>
                      </a:lnTo>
                      <a:lnTo>
                        <a:pt x="1122" y="2823"/>
                      </a:lnTo>
                      <a:lnTo>
                        <a:pt x="924" y="2823"/>
                      </a:lnTo>
                      <a:lnTo>
                        <a:pt x="898" y="2821"/>
                      </a:lnTo>
                      <a:lnTo>
                        <a:pt x="874" y="2813"/>
                      </a:lnTo>
                      <a:lnTo>
                        <a:pt x="852" y="2802"/>
                      </a:lnTo>
                      <a:lnTo>
                        <a:pt x="820" y="2777"/>
                      </a:lnTo>
                      <a:lnTo>
                        <a:pt x="792" y="2749"/>
                      </a:lnTo>
                      <a:lnTo>
                        <a:pt x="768" y="2720"/>
                      </a:lnTo>
                      <a:lnTo>
                        <a:pt x="726" y="2703"/>
                      </a:lnTo>
                      <a:lnTo>
                        <a:pt x="690" y="2687"/>
                      </a:lnTo>
                      <a:lnTo>
                        <a:pt x="658" y="2668"/>
                      </a:lnTo>
                      <a:lnTo>
                        <a:pt x="633" y="2648"/>
                      </a:lnTo>
                      <a:lnTo>
                        <a:pt x="612" y="2628"/>
                      </a:lnTo>
                      <a:lnTo>
                        <a:pt x="595" y="2607"/>
                      </a:lnTo>
                      <a:lnTo>
                        <a:pt x="582" y="2587"/>
                      </a:lnTo>
                      <a:lnTo>
                        <a:pt x="572" y="2567"/>
                      </a:lnTo>
                      <a:lnTo>
                        <a:pt x="565" y="2548"/>
                      </a:lnTo>
                      <a:lnTo>
                        <a:pt x="560" y="2530"/>
                      </a:lnTo>
                      <a:lnTo>
                        <a:pt x="558" y="2515"/>
                      </a:lnTo>
                      <a:lnTo>
                        <a:pt x="557" y="2500"/>
                      </a:lnTo>
                      <a:lnTo>
                        <a:pt x="557" y="2500"/>
                      </a:lnTo>
                      <a:lnTo>
                        <a:pt x="557" y="2497"/>
                      </a:lnTo>
                      <a:lnTo>
                        <a:pt x="556" y="2486"/>
                      </a:lnTo>
                      <a:lnTo>
                        <a:pt x="555" y="2470"/>
                      </a:lnTo>
                      <a:lnTo>
                        <a:pt x="554" y="2450"/>
                      </a:lnTo>
                      <a:lnTo>
                        <a:pt x="553" y="2426"/>
                      </a:lnTo>
                      <a:lnTo>
                        <a:pt x="551" y="2398"/>
                      </a:lnTo>
                      <a:lnTo>
                        <a:pt x="550" y="2370"/>
                      </a:lnTo>
                      <a:lnTo>
                        <a:pt x="547" y="2342"/>
                      </a:lnTo>
                      <a:lnTo>
                        <a:pt x="546" y="2313"/>
                      </a:lnTo>
                      <a:lnTo>
                        <a:pt x="544" y="2286"/>
                      </a:lnTo>
                      <a:lnTo>
                        <a:pt x="543" y="2261"/>
                      </a:lnTo>
                      <a:lnTo>
                        <a:pt x="542" y="2240"/>
                      </a:lnTo>
                      <a:lnTo>
                        <a:pt x="499" y="2205"/>
                      </a:lnTo>
                      <a:lnTo>
                        <a:pt x="461" y="2168"/>
                      </a:lnTo>
                      <a:lnTo>
                        <a:pt x="428" y="2128"/>
                      </a:lnTo>
                      <a:lnTo>
                        <a:pt x="402" y="2086"/>
                      </a:lnTo>
                      <a:lnTo>
                        <a:pt x="379" y="2042"/>
                      </a:lnTo>
                      <a:lnTo>
                        <a:pt x="365" y="1997"/>
                      </a:lnTo>
                      <a:lnTo>
                        <a:pt x="355" y="1951"/>
                      </a:lnTo>
                      <a:lnTo>
                        <a:pt x="352" y="1903"/>
                      </a:lnTo>
                      <a:lnTo>
                        <a:pt x="350" y="1879"/>
                      </a:lnTo>
                      <a:lnTo>
                        <a:pt x="342" y="1854"/>
                      </a:lnTo>
                      <a:lnTo>
                        <a:pt x="332" y="1828"/>
                      </a:lnTo>
                      <a:lnTo>
                        <a:pt x="317" y="1800"/>
                      </a:lnTo>
                      <a:lnTo>
                        <a:pt x="298" y="1768"/>
                      </a:lnTo>
                      <a:lnTo>
                        <a:pt x="276" y="1734"/>
                      </a:lnTo>
                      <a:lnTo>
                        <a:pt x="249" y="1696"/>
                      </a:lnTo>
                      <a:lnTo>
                        <a:pt x="228" y="1664"/>
                      </a:lnTo>
                      <a:lnTo>
                        <a:pt x="206" y="1631"/>
                      </a:lnTo>
                      <a:lnTo>
                        <a:pt x="183" y="1596"/>
                      </a:lnTo>
                      <a:lnTo>
                        <a:pt x="161" y="1559"/>
                      </a:lnTo>
                      <a:lnTo>
                        <a:pt x="138" y="1521"/>
                      </a:lnTo>
                      <a:lnTo>
                        <a:pt x="116" y="1479"/>
                      </a:lnTo>
                      <a:lnTo>
                        <a:pt x="95" y="1436"/>
                      </a:lnTo>
                      <a:lnTo>
                        <a:pt x="76" y="1390"/>
                      </a:lnTo>
                      <a:lnTo>
                        <a:pt x="57" y="1340"/>
                      </a:lnTo>
                      <a:lnTo>
                        <a:pt x="41" y="1289"/>
                      </a:lnTo>
                      <a:lnTo>
                        <a:pt x="27" y="1234"/>
                      </a:lnTo>
                      <a:lnTo>
                        <a:pt x="16" y="1176"/>
                      </a:lnTo>
                      <a:lnTo>
                        <a:pt x="7" y="1115"/>
                      </a:lnTo>
                      <a:lnTo>
                        <a:pt x="2" y="1050"/>
                      </a:lnTo>
                      <a:lnTo>
                        <a:pt x="0" y="982"/>
                      </a:lnTo>
                      <a:lnTo>
                        <a:pt x="3" y="901"/>
                      </a:lnTo>
                      <a:lnTo>
                        <a:pt x="14" y="822"/>
                      </a:lnTo>
                      <a:lnTo>
                        <a:pt x="29" y="746"/>
                      </a:lnTo>
                      <a:lnTo>
                        <a:pt x="53" y="672"/>
                      </a:lnTo>
                      <a:lnTo>
                        <a:pt x="80" y="600"/>
                      </a:lnTo>
                      <a:lnTo>
                        <a:pt x="114" y="531"/>
                      </a:lnTo>
                      <a:lnTo>
                        <a:pt x="153" y="465"/>
                      </a:lnTo>
                      <a:lnTo>
                        <a:pt x="197" y="403"/>
                      </a:lnTo>
                      <a:lnTo>
                        <a:pt x="247" y="343"/>
                      </a:lnTo>
                      <a:lnTo>
                        <a:pt x="300" y="289"/>
                      </a:lnTo>
                      <a:lnTo>
                        <a:pt x="358" y="237"/>
                      </a:lnTo>
                      <a:lnTo>
                        <a:pt x="419" y="190"/>
                      </a:lnTo>
                      <a:lnTo>
                        <a:pt x="485" y="148"/>
                      </a:lnTo>
                      <a:lnTo>
                        <a:pt x="554" y="110"/>
                      </a:lnTo>
                      <a:lnTo>
                        <a:pt x="626" y="78"/>
                      </a:lnTo>
                      <a:lnTo>
                        <a:pt x="701" y="51"/>
                      </a:lnTo>
                      <a:lnTo>
                        <a:pt x="778" y="30"/>
                      </a:lnTo>
                      <a:lnTo>
                        <a:pt x="857" y="14"/>
                      </a:lnTo>
                      <a:lnTo>
                        <a:pt x="940" y="4"/>
                      </a:lnTo>
                      <a:lnTo>
                        <a:pt x="10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p:cNvSpPr>
                <p:nvPr/>
              </p:nvSpPr>
              <p:spPr bwMode="auto">
                <a:xfrm>
                  <a:off x="503" y="325"/>
                  <a:ext cx="12" cy="32"/>
                </a:xfrm>
                <a:custGeom>
                  <a:avLst/>
                  <a:gdLst>
                    <a:gd name="T0" fmla="*/ 64 w 129"/>
                    <a:gd name="T1" fmla="*/ 0 h 319"/>
                    <a:gd name="T2" fmla="*/ 64 w 129"/>
                    <a:gd name="T3" fmla="*/ 0 h 319"/>
                    <a:gd name="T4" fmla="*/ 81 w 129"/>
                    <a:gd name="T5" fmla="*/ 2 h 319"/>
                    <a:gd name="T6" fmla="*/ 97 w 129"/>
                    <a:gd name="T7" fmla="*/ 8 h 319"/>
                    <a:gd name="T8" fmla="*/ 110 w 129"/>
                    <a:gd name="T9" fmla="*/ 19 h 319"/>
                    <a:gd name="T10" fmla="*/ 120 w 129"/>
                    <a:gd name="T11" fmla="*/ 31 h 319"/>
                    <a:gd name="T12" fmla="*/ 126 w 129"/>
                    <a:gd name="T13" fmla="*/ 47 h 319"/>
                    <a:gd name="T14" fmla="*/ 129 w 129"/>
                    <a:gd name="T15" fmla="*/ 64 h 319"/>
                    <a:gd name="T16" fmla="*/ 129 w 129"/>
                    <a:gd name="T17" fmla="*/ 255 h 319"/>
                    <a:gd name="T18" fmla="*/ 126 w 129"/>
                    <a:gd name="T19" fmla="*/ 273 h 319"/>
                    <a:gd name="T20" fmla="*/ 120 w 129"/>
                    <a:gd name="T21" fmla="*/ 288 h 319"/>
                    <a:gd name="T22" fmla="*/ 110 w 129"/>
                    <a:gd name="T23" fmla="*/ 302 h 319"/>
                    <a:gd name="T24" fmla="*/ 97 w 129"/>
                    <a:gd name="T25" fmla="*/ 311 h 319"/>
                    <a:gd name="T26" fmla="*/ 81 w 129"/>
                    <a:gd name="T27" fmla="*/ 317 h 319"/>
                    <a:gd name="T28" fmla="*/ 64 w 129"/>
                    <a:gd name="T29" fmla="*/ 319 h 319"/>
                    <a:gd name="T30" fmla="*/ 47 w 129"/>
                    <a:gd name="T31" fmla="*/ 317 h 319"/>
                    <a:gd name="T32" fmla="*/ 31 w 129"/>
                    <a:gd name="T33" fmla="*/ 311 h 319"/>
                    <a:gd name="T34" fmla="*/ 19 w 129"/>
                    <a:gd name="T35" fmla="*/ 302 h 319"/>
                    <a:gd name="T36" fmla="*/ 8 w 129"/>
                    <a:gd name="T37" fmla="*/ 288 h 319"/>
                    <a:gd name="T38" fmla="*/ 2 w 129"/>
                    <a:gd name="T39" fmla="*/ 273 h 319"/>
                    <a:gd name="T40" fmla="*/ 0 w 129"/>
                    <a:gd name="T41" fmla="*/ 255 h 319"/>
                    <a:gd name="T42" fmla="*/ 0 w 129"/>
                    <a:gd name="T43" fmla="*/ 64 h 319"/>
                    <a:gd name="T44" fmla="*/ 2 w 129"/>
                    <a:gd name="T45" fmla="*/ 47 h 319"/>
                    <a:gd name="T46" fmla="*/ 8 w 129"/>
                    <a:gd name="T47" fmla="*/ 31 h 319"/>
                    <a:gd name="T48" fmla="*/ 19 w 129"/>
                    <a:gd name="T49" fmla="*/ 19 h 319"/>
                    <a:gd name="T50" fmla="*/ 31 w 129"/>
                    <a:gd name="T51" fmla="*/ 8 h 319"/>
                    <a:gd name="T52" fmla="*/ 47 w 129"/>
                    <a:gd name="T53" fmla="*/ 2 h 319"/>
                    <a:gd name="T54" fmla="*/ 64 w 129"/>
                    <a:gd name="T5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9" h="319">
                      <a:moveTo>
                        <a:pt x="64" y="0"/>
                      </a:moveTo>
                      <a:lnTo>
                        <a:pt x="64" y="0"/>
                      </a:lnTo>
                      <a:lnTo>
                        <a:pt x="81" y="2"/>
                      </a:lnTo>
                      <a:lnTo>
                        <a:pt x="97" y="8"/>
                      </a:lnTo>
                      <a:lnTo>
                        <a:pt x="110" y="19"/>
                      </a:lnTo>
                      <a:lnTo>
                        <a:pt x="120" y="31"/>
                      </a:lnTo>
                      <a:lnTo>
                        <a:pt x="126" y="47"/>
                      </a:lnTo>
                      <a:lnTo>
                        <a:pt x="129" y="64"/>
                      </a:lnTo>
                      <a:lnTo>
                        <a:pt x="129" y="255"/>
                      </a:lnTo>
                      <a:lnTo>
                        <a:pt x="126" y="273"/>
                      </a:lnTo>
                      <a:lnTo>
                        <a:pt x="120" y="288"/>
                      </a:lnTo>
                      <a:lnTo>
                        <a:pt x="110" y="302"/>
                      </a:lnTo>
                      <a:lnTo>
                        <a:pt x="97" y="311"/>
                      </a:lnTo>
                      <a:lnTo>
                        <a:pt x="81" y="317"/>
                      </a:lnTo>
                      <a:lnTo>
                        <a:pt x="64" y="319"/>
                      </a:lnTo>
                      <a:lnTo>
                        <a:pt x="47" y="317"/>
                      </a:lnTo>
                      <a:lnTo>
                        <a:pt x="31" y="311"/>
                      </a:lnTo>
                      <a:lnTo>
                        <a:pt x="19" y="302"/>
                      </a:lnTo>
                      <a:lnTo>
                        <a:pt x="8" y="288"/>
                      </a:lnTo>
                      <a:lnTo>
                        <a:pt x="2" y="273"/>
                      </a:lnTo>
                      <a:lnTo>
                        <a:pt x="0" y="255"/>
                      </a:lnTo>
                      <a:lnTo>
                        <a:pt x="0" y="64"/>
                      </a:lnTo>
                      <a:lnTo>
                        <a:pt x="2" y="47"/>
                      </a:lnTo>
                      <a:lnTo>
                        <a:pt x="8" y="31"/>
                      </a:lnTo>
                      <a:lnTo>
                        <a:pt x="19" y="19"/>
                      </a:lnTo>
                      <a:lnTo>
                        <a:pt x="31"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p:nvSpPr>
              <p:spPr bwMode="auto">
                <a:xfrm>
                  <a:off x="430" y="344"/>
                  <a:ext cx="22" cy="29"/>
                </a:xfrm>
                <a:custGeom>
                  <a:avLst/>
                  <a:gdLst>
                    <a:gd name="T0" fmla="*/ 65 w 226"/>
                    <a:gd name="T1" fmla="*/ 0 h 295"/>
                    <a:gd name="T2" fmla="*/ 82 w 226"/>
                    <a:gd name="T3" fmla="*/ 2 h 295"/>
                    <a:gd name="T4" fmla="*/ 96 w 226"/>
                    <a:gd name="T5" fmla="*/ 8 h 295"/>
                    <a:gd name="T6" fmla="*/ 110 w 226"/>
                    <a:gd name="T7" fmla="*/ 18 h 295"/>
                    <a:gd name="T8" fmla="*/ 121 w 226"/>
                    <a:gd name="T9" fmla="*/ 32 h 295"/>
                    <a:gd name="T10" fmla="*/ 218 w 226"/>
                    <a:gd name="T11" fmla="*/ 199 h 295"/>
                    <a:gd name="T12" fmla="*/ 224 w 226"/>
                    <a:gd name="T13" fmla="*/ 215 h 295"/>
                    <a:gd name="T14" fmla="*/ 226 w 226"/>
                    <a:gd name="T15" fmla="*/ 231 h 295"/>
                    <a:gd name="T16" fmla="*/ 224 w 226"/>
                    <a:gd name="T17" fmla="*/ 247 h 295"/>
                    <a:gd name="T18" fmla="*/ 218 w 226"/>
                    <a:gd name="T19" fmla="*/ 263 h 295"/>
                    <a:gd name="T20" fmla="*/ 209 w 226"/>
                    <a:gd name="T21" fmla="*/ 276 h 295"/>
                    <a:gd name="T22" fmla="*/ 195 w 226"/>
                    <a:gd name="T23" fmla="*/ 287 h 295"/>
                    <a:gd name="T24" fmla="*/ 179 w 226"/>
                    <a:gd name="T25" fmla="*/ 293 h 295"/>
                    <a:gd name="T26" fmla="*/ 162 w 226"/>
                    <a:gd name="T27" fmla="*/ 295 h 295"/>
                    <a:gd name="T28" fmla="*/ 145 w 226"/>
                    <a:gd name="T29" fmla="*/ 293 h 295"/>
                    <a:gd name="T30" fmla="*/ 130 w 226"/>
                    <a:gd name="T31" fmla="*/ 287 h 295"/>
                    <a:gd name="T32" fmla="*/ 117 w 226"/>
                    <a:gd name="T33" fmla="*/ 276 h 295"/>
                    <a:gd name="T34" fmla="*/ 106 w 226"/>
                    <a:gd name="T35" fmla="*/ 263 h 295"/>
                    <a:gd name="T36" fmla="*/ 9 w 226"/>
                    <a:gd name="T37" fmla="*/ 96 h 295"/>
                    <a:gd name="T38" fmla="*/ 2 w 226"/>
                    <a:gd name="T39" fmla="*/ 80 h 295"/>
                    <a:gd name="T40" fmla="*/ 0 w 226"/>
                    <a:gd name="T41" fmla="*/ 64 h 295"/>
                    <a:gd name="T42" fmla="*/ 2 w 226"/>
                    <a:gd name="T43" fmla="*/ 48 h 295"/>
                    <a:gd name="T44" fmla="*/ 9 w 226"/>
                    <a:gd name="T45" fmla="*/ 32 h 295"/>
                    <a:gd name="T46" fmla="*/ 19 w 226"/>
                    <a:gd name="T47" fmla="*/ 19 h 295"/>
                    <a:gd name="T48" fmla="*/ 32 w 226"/>
                    <a:gd name="T49" fmla="*/ 9 h 295"/>
                    <a:gd name="T50" fmla="*/ 49 w 226"/>
                    <a:gd name="T51" fmla="*/ 2 h 295"/>
                    <a:gd name="T52" fmla="*/ 65 w 226"/>
                    <a:gd name="T53"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5">
                      <a:moveTo>
                        <a:pt x="65" y="0"/>
                      </a:moveTo>
                      <a:lnTo>
                        <a:pt x="82" y="2"/>
                      </a:lnTo>
                      <a:lnTo>
                        <a:pt x="96" y="8"/>
                      </a:lnTo>
                      <a:lnTo>
                        <a:pt x="110" y="18"/>
                      </a:lnTo>
                      <a:lnTo>
                        <a:pt x="121" y="32"/>
                      </a:lnTo>
                      <a:lnTo>
                        <a:pt x="218" y="199"/>
                      </a:lnTo>
                      <a:lnTo>
                        <a:pt x="224" y="215"/>
                      </a:lnTo>
                      <a:lnTo>
                        <a:pt x="226" y="231"/>
                      </a:lnTo>
                      <a:lnTo>
                        <a:pt x="224" y="247"/>
                      </a:lnTo>
                      <a:lnTo>
                        <a:pt x="218" y="263"/>
                      </a:lnTo>
                      <a:lnTo>
                        <a:pt x="209" y="276"/>
                      </a:lnTo>
                      <a:lnTo>
                        <a:pt x="195" y="287"/>
                      </a:lnTo>
                      <a:lnTo>
                        <a:pt x="179" y="293"/>
                      </a:lnTo>
                      <a:lnTo>
                        <a:pt x="162" y="295"/>
                      </a:lnTo>
                      <a:lnTo>
                        <a:pt x="145" y="293"/>
                      </a:lnTo>
                      <a:lnTo>
                        <a:pt x="130" y="287"/>
                      </a:lnTo>
                      <a:lnTo>
                        <a:pt x="117" y="276"/>
                      </a:lnTo>
                      <a:lnTo>
                        <a:pt x="106" y="263"/>
                      </a:lnTo>
                      <a:lnTo>
                        <a:pt x="9" y="96"/>
                      </a:lnTo>
                      <a:lnTo>
                        <a:pt x="2" y="80"/>
                      </a:lnTo>
                      <a:lnTo>
                        <a:pt x="0" y="64"/>
                      </a:lnTo>
                      <a:lnTo>
                        <a:pt x="2" y="48"/>
                      </a:lnTo>
                      <a:lnTo>
                        <a:pt x="9" y="32"/>
                      </a:lnTo>
                      <a:lnTo>
                        <a:pt x="19" y="19"/>
                      </a:lnTo>
                      <a:lnTo>
                        <a:pt x="32" y="9"/>
                      </a:lnTo>
                      <a:lnTo>
                        <a:pt x="49" y="2"/>
                      </a:ln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p:nvSpPr>
              <p:spPr bwMode="auto">
                <a:xfrm>
                  <a:off x="376" y="397"/>
                  <a:ext cx="30" cy="22"/>
                </a:xfrm>
                <a:custGeom>
                  <a:avLst/>
                  <a:gdLst>
                    <a:gd name="T0" fmla="*/ 64 w 297"/>
                    <a:gd name="T1" fmla="*/ 0 h 224"/>
                    <a:gd name="T2" fmla="*/ 80 w 297"/>
                    <a:gd name="T3" fmla="*/ 2 h 224"/>
                    <a:gd name="T4" fmla="*/ 97 w 297"/>
                    <a:gd name="T5" fmla="*/ 8 h 224"/>
                    <a:gd name="T6" fmla="*/ 265 w 297"/>
                    <a:gd name="T7" fmla="*/ 104 h 224"/>
                    <a:gd name="T8" fmla="*/ 279 w 297"/>
                    <a:gd name="T9" fmla="*/ 115 h 224"/>
                    <a:gd name="T10" fmla="*/ 288 w 297"/>
                    <a:gd name="T11" fmla="*/ 128 h 224"/>
                    <a:gd name="T12" fmla="*/ 294 w 297"/>
                    <a:gd name="T13" fmla="*/ 144 h 224"/>
                    <a:gd name="T14" fmla="*/ 297 w 297"/>
                    <a:gd name="T15" fmla="*/ 159 h 224"/>
                    <a:gd name="T16" fmla="*/ 294 w 297"/>
                    <a:gd name="T17" fmla="*/ 176 h 224"/>
                    <a:gd name="T18" fmla="*/ 288 w 297"/>
                    <a:gd name="T19" fmla="*/ 192 h 224"/>
                    <a:gd name="T20" fmla="*/ 278 w 297"/>
                    <a:gd name="T21" fmla="*/ 206 h 224"/>
                    <a:gd name="T22" fmla="*/ 264 w 297"/>
                    <a:gd name="T23" fmla="*/ 216 h 224"/>
                    <a:gd name="T24" fmla="*/ 248 w 297"/>
                    <a:gd name="T25" fmla="*/ 222 h 224"/>
                    <a:gd name="T26" fmla="*/ 232 w 297"/>
                    <a:gd name="T27" fmla="*/ 224 h 224"/>
                    <a:gd name="T28" fmla="*/ 215 w 297"/>
                    <a:gd name="T29" fmla="*/ 222 h 224"/>
                    <a:gd name="T30" fmla="*/ 199 w 297"/>
                    <a:gd name="T31" fmla="*/ 215 h 224"/>
                    <a:gd name="T32" fmla="*/ 31 w 297"/>
                    <a:gd name="T33" fmla="*/ 120 h 224"/>
                    <a:gd name="T34" fmla="*/ 17 w 297"/>
                    <a:gd name="T35" fmla="*/ 109 h 224"/>
                    <a:gd name="T36" fmla="*/ 8 w 297"/>
                    <a:gd name="T37" fmla="*/ 95 h 224"/>
                    <a:gd name="T38" fmla="*/ 2 w 297"/>
                    <a:gd name="T39" fmla="*/ 81 h 224"/>
                    <a:gd name="T40" fmla="*/ 0 w 297"/>
                    <a:gd name="T41" fmla="*/ 64 h 224"/>
                    <a:gd name="T42" fmla="*/ 2 w 297"/>
                    <a:gd name="T43" fmla="*/ 47 h 224"/>
                    <a:gd name="T44" fmla="*/ 8 w 297"/>
                    <a:gd name="T45" fmla="*/ 32 h 224"/>
                    <a:gd name="T46" fmla="*/ 19 w 297"/>
                    <a:gd name="T47" fmla="*/ 18 h 224"/>
                    <a:gd name="T48" fmla="*/ 32 w 297"/>
                    <a:gd name="T49" fmla="*/ 8 h 224"/>
                    <a:gd name="T50" fmla="*/ 47 w 297"/>
                    <a:gd name="T51" fmla="*/ 2 h 224"/>
                    <a:gd name="T52" fmla="*/ 64 w 297"/>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4">
                      <a:moveTo>
                        <a:pt x="64" y="0"/>
                      </a:moveTo>
                      <a:lnTo>
                        <a:pt x="80" y="2"/>
                      </a:lnTo>
                      <a:lnTo>
                        <a:pt x="97" y="8"/>
                      </a:lnTo>
                      <a:lnTo>
                        <a:pt x="265" y="104"/>
                      </a:lnTo>
                      <a:lnTo>
                        <a:pt x="279" y="115"/>
                      </a:lnTo>
                      <a:lnTo>
                        <a:pt x="288" y="128"/>
                      </a:lnTo>
                      <a:lnTo>
                        <a:pt x="294" y="144"/>
                      </a:lnTo>
                      <a:lnTo>
                        <a:pt x="297" y="159"/>
                      </a:lnTo>
                      <a:lnTo>
                        <a:pt x="294" y="176"/>
                      </a:lnTo>
                      <a:lnTo>
                        <a:pt x="288" y="192"/>
                      </a:lnTo>
                      <a:lnTo>
                        <a:pt x="278" y="206"/>
                      </a:lnTo>
                      <a:lnTo>
                        <a:pt x="264" y="216"/>
                      </a:lnTo>
                      <a:lnTo>
                        <a:pt x="248" y="222"/>
                      </a:lnTo>
                      <a:lnTo>
                        <a:pt x="232" y="224"/>
                      </a:lnTo>
                      <a:lnTo>
                        <a:pt x="215" y="222"/>
                      </a:lnTo>
                      <a:lnTo>
                        <a:pt x="199" y="215"/>
                      </a:lnTo>
                      <a:lnTo>
                        <a:pt x="31" y="120"/>
                      </a:lnTo>
                      <a:lnTo>
                        <a:pt x="17" y="109"/>
                      </a:lnTo>
                      <a:lnTo>
                        <a:pt x="8" y="95"/>
                      </a:lnTo>
                      <a:lnTo>
                        <a:pt x="2" y="81"/>
                      </a:lnTo>
                      <a:lnTo>
                        <a:pt x="0" y="64"/>
                      </a:lnTo>
                      <a:lnTo>
                        <a:pt x="2" y="47"/>
                      </a:lnTo>
                      <a:lnTo>
                        <a:pt x="8" y="32"/>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p:nvSpPr>
              <p:spPr bwMode="auto">
                <a:xfrm>
                  <a:off x="357" y="469"/>
                  <a:ext cx="32" cy="13"/>
                </a:xfrm>
                <a:custGeom>
                  <a:avLst/>
                  <a:gdLst>
                    <a:gd name="T0" fmla="*/ 64 w 323"/>
                    <a:gd name="T1" fmla="*/ 0 h 129"/>
                    <a:gd name="T2" fmla="*/ 259 w 323"/>
                    <a:gd name="T3" fmla="*/ 0 h 129"/>
                    <a:gd name="T4" fmla="*/ 276 w 323"/>
                    <a:gd name="T5" fmla="*/ 4 h 129"/>
                    <a:gd name="T6" fmla="*/ 292 w 323"/>
                    <a:gd name="T7" fmla="*/ 10 h 129"/>
                    <a:gd name="T8" fmla="*/ 304 w 323"/>
                    <a:gd name="T9" fmla="*/ 19 h 129"/>
                    <a:gd name="T10" fmla="*/ 315 w 323"/>
                    <a:gd name="T11" fmla="*/ 33 h 129"/>
                    <a:gd name="T12" fmla="*/ 321 w 323"/>
                    <a:gd name="T13" fmla="*/ 48 h 129"/>
                    <a:gd name="T14" fmla="*/ 323 w 323"/>
                    <a:gd name="T15" fmla="*/ 65 h 129"/>
                    <a:gd name="T16" fmla="*/ 321 w 323"/>
                    <a:gd name="T17" fmla="*/ 82 h 129"/>
                    <a:gd name="T18" fmla="*/ 315 w 323"/>
                    <a:gd name="T19" fmla="*/ 97 h 129"/>
                    <a:gd name="T20" fmla="*/ 304 w 323"/>
                    <a:gd name="T21" fmla="*/ 111 h 129"/>
                    <a:gd name="T22" fmla="*/ 292 w 323"/>
                    <a:gd name="T23" fmla="*/ 120 h 129"/>
                    <a:gd name="T24" fmla="*/ 276 w 323"/>
                    <a:gd name="T25" fmla="*/ 127 h 129"/>
                    <a:gd name="T26" fmla="*/ 259 w 323"/>
                    <a:gd name="T27" fmla="*/ 129 h 129"/>
                    <a:gd name="T28" fmla="*/ 64 w 323"/>
                    <a:gd name="T29" fmla="*/ 129 h 129"/>
                    <a:gd name="T30" fmla="*/ 48 w 323"/>
                    <a:gd name="T31" fmla="*/ 127 h 129"/>
                    <a:gd name="T32" fmla="*/ 33 w 323"/>
                    <a:gd name="T33" fmla="*/ 120 h 129"/>
                    <a:gd name="T34" fmla="*/ 19 w 323"/>
                    <a:gd name="T35" fmla="*/ 111 h 129"/>
                    <a:gd name="T36" fmla="*/ 9 w 323"/>
                    <a:gd name="T37" fmla="*/ 97 h 129"/>
                    <a:gd name="T38" fmla="*/ 2 w 323"/>
                    <a:gd name="T39" fmla="*/ 82 h 129"/>
                    <a:gd name="T40" fmla="*/ 0 w 323"/>
                    <a:gd name="T41" fmla="*/ 65 h 129"/>
                    <a:gd name="T42" fmla="*/ 2 w 323"/>
                    <a:gd name="T43" fmla="*/ 48 h 129"/>
                    <a:gd name="T44" fmla="*/ 9 w 323"/>
                    <a:gd name="T45" fmla="*/ 33 h 129"/>
                    <a:gd name="T46" fmla="*/ 19 w 323"/>
                    <a:gd name="T47" fmla="*/ 19 h 129"/>
                    <a:gd name="T48" fmla="*/ 33 w 323"/>
                    <a:gd name="T49" fmla="*/ 10 h 129"/>
                    <a:gd name="T50" fmla="*/ 48 w 323"/>
                    <a:gd name="T51" fmla="*/ 4 h 129"/>
                    <a:gd name="T52" fmla="*/ 64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4" y="0"/>
                      </a:moveTo>
                      <a:lnTo>
                        <a:pt x="259" y="0"/>
                      </a:lnTo>
                      <a:lnTo>
                        <a:pt x="276" y="4"/>
                      </a:lnTo>
                      <a:lnTo>
                        <a:pt x="292" y="10"/>
                      </a:lnTo>
                      <a:lnTo>
                        <a:pt x="304" y="19"/>
                      </a:lnTo>
                      <a:lnTo>
                        <a:pt x="315" y="33"/>
                      </a:lnTo>
                      <a:lnTo>
                        <a:pt x="321" y="48"/>
                      </a:lnTo>
                      <a:lnTo>
                        <a:pt x="323" y="65"/>
                      </a:lnTo>
                      <a:lnTo>
                        <a:pt x="321" y="82"/>
                      </a:lnTo>
                      <a:lnTo>
                        <a:pt x="315" y="97"/>
                      </a:lnTo>
                      <a:lnTo>
                        <a:pt x="304" y="111"/>
                      </a:lnTo>
                      <a:lnTo>
                        <a:pt x="292" y="120"/>
                      </a:lnTo>
                      <a:lnTo>
                        <a:pt x="276" y="127"/>
                      </a:lnTo>
                      <a:lnTo>
                        <a:pt x="259" y="129"/>
                      </a:lnTo>
                      <a:lnTo>
                        <a:pt x="64" y="129"/>
                      </a:lnTo>
                      <a:lnTo>
                        <a:pt x="48" y="127"/>
                      </a:lnTo>
                      <a:lnTo>
                        <a:pt x="33" y="120"/>
                      </a:lnTo>
                      <a:lnTo>
                        <a:pt x="19" y="111"/>
                      </a:lnTo>
                      <a:lnTo>
                        <a:pt x="9" y="97"/>
                      </a:lnTo>
                      <a:lnTo>
                        <a:pt x="2" y="82"/>
                      </a:lnTo>
                      <a:lnTo>
                        <a:pt x="0" y="65"/>
                      </a:lnTo>
                      <a:lnTo>
                        <a:pt x="2" y="48"/>
                      </a:lnTo>
                      <a:lnTo>
                        <a:pt x="9" y="33"/>
                      </a:lnTo>
                      <a:lnTo>
                        <a:pt x="19" y="19"/>
                      </a:lnTo>
                      <a:lnTo>
                        <a:pt x="33"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6"/>
                <p:cNvSpPr>
                  <a:spLocks/>
                </p:cNvSpPr>
                <p:nvPr/>
              </p:nvSpPr>
              <p:spPr bwMode="auto">
                <a:xfrm>
                  <a:off x="376" y="532"/>
                  <a:ext cx="30" cy="22"/>
                </a:xfrm>
                <a:custGeom>
                  <a:avLst/>
                  <a:gdLst>
                    <a:gd name="T0" fmla="*/ 232 w 297"/>
                    <a:gd name="T1" fmla="*/ 0 h 226"/>
                    <a:gd name="T2" fmla="*/ 249 w 297"/>
                    <a:gd name="T3" fmla="*/ 4 h 226"/>
                    <a:gd name="T4" fmla="*/ 264 w 297"/>
                    <a:gd name="T5" fmla="*/ 9 h 226"/>
                    <a:gd name="T6" fmla="*/ 278 w 297"/>
                    <a:gd name="T7" fmla="*/ 19 h 226"/>
                    <a:gd name="T8" fmla="*/ 288 w 297"/>
                    <a:gd name="T9" fmla="*/ 33 h 226"/>
                    <a:gd name="T10" fmla="*/ 294 w 297"/>
                    <a:gd name="T11" fmla="*/ 49 h 226"/>
                    <a:gd name="T12" fmla="*/ 297 w 297"/>
                    <a:gd name="T13" fmla="*/ 65 h 226"/>
                    <a:gd name="T14" fmla="*/ 294 w 297"/>
                    <a:gd name="T15" fmla="*/ 81 h 226"/>
                    <a:gd name="T16" fmla="*/ 288 w 297"/>
                    <a:gd name="T17" fmla="*/ 97 h 226"/>
                    <a:gd name="T18" fmla="*/ 278 w 297"/>
                    <a:gd name="T19" fmla="*/ 110 h 226"/>
                    <a:gd name="T20" fmla="*/ 265 w 297"/>
                    <a:gd name="T21" fmla="*/ 121 h 226"/>
                    <a:gd name="T22" fmla="*/ 97 w 297"/>
                    <a:gd name="T23" fmla="*/ 216 h 226"/>
                    <a:gd name="T24" fmla="*/ 81 w 297"/>
                    <a:gd name="T25" fmla="*/ 223 h 226"/>
                    <a:gd name="T26" fmla="*/ 64 w 297"/>
                    <a:gd name="T27" fmla="*/ 226 h 226"/>
                    <a:gd name="T28" fmla="*/ 47 w 297"/>
                    <a:gd name="T29" fmla="*/ 223 h 226"/>
                    <a:gd name="T30" fmla="*/ 32 w 297"/>
                    <a:gd name="T31" fmla="*/ 217 h 226"/>
                    <a:gd name="T32" fmla="*/ 19 w 297"/>
                    <a:gd name="T33" fmla="*/ 207 h 226"/>
                    <a:gd name="T34" fmla="*/ 8 w 297"/>
                    <a:gd name="T35" fmla="*/ 193 h 226"/>
                    <a:gd name="T36" fmla="*/ 2 w 297"/>
                    <a:gd name="T37" fmla="*/ 178 h 226"/>
                    <a:gd name="T38" fmla="*/ 0 w 297"/>
                    <a:gd name="T39" fmla="*/ 161 h 226"/>
                    <a:gd name="T40" fmla="*/ 2 w 297"/>
                    <a:gd name="T41" fmla="*/ 145 h 226"/>
                    <a:gd name="T42" fmla="*/ 8 w 297"/>
                    <a:gd name="T43" fmla="*/ 129 h 226"/>
                    <a:gd name="T44" fmla="*/ 17 w 297"/>
                    <a:gd name="T45" fmla="*/ 117 h 226"/>
                    <a:gd name="T46" fmla="*/ 31 w 297"/>
                    <a:gd name="T47" fmla="*/ 106 h 226"/>
                    <a:gd name="T48" fmla="*/ 199 w 297"/>
                    <a:gd name="T49" fmla="*/ 10 h 226"/>
                    <a:gd name="T50" fmla="*/ 216 w 297"/>
                    <a:gd name="T51" fmla="*/ 2 h 226"/>
                    <a:gd name="T52" fmla="*/ 232 w 297"/>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6">
                      <a:moveTo>
                        <a:pt x="232" y="0"/>
                      </a:moveTo>
                      <a:lnTo>
                        <a:pt x="249" y="4"/>
                      </a:lnTo>
                      <a:lnTo>
                        <a:pt x="264" y="9"/>
                      </a:lnTo>
                      <a:lnTo>
                        <a:pt x="278" y="19"/>
                      </a:lnTo>
                      <a:lnTo>
                        <a:pt x="288" y="33"/>
                      </a:lnTo>
                      <a:lnTo>
                        <a:pt x="294" y="49"/>
                      </a:lnTo>
                      <a:lnTo>
                        <a:pt x="297" y="65"/>
                      </a:lnTo>
                      <a:lnTo>
                        <a:pt x="294" y="81"/>
                      </a:lnTo>
                      <a:lnTo>
                        <a:pt x="288" y="97"/>
                      </a:lnTo>
                      <a:lnTo>
                        <a:pt x="278" y="110"/>
                      </a:lnTo>
                      <a:lnTo>
                        <a:pt x="265" y="121"/>
                      </a:lnTo>
                      <a:lnTo>
                        <a:pt x="97" y="216"/>
                      </a:lnTo>
                      <a:lnTo>
                        <a:pt x="81" y="223"/>
                      </a:lnTo>
                      <a:lnTo>
                        <a:pt x="64" y="226"/>
                      </a:lnTo>
                      <a:lnTo>
                        <a:pt x="47" y="223"/>
                      </a:lnTo>
                      <a:lnTo>
                        <a:pt x="32" y="217"/>
                      </a:lnTo>
                      <a:lnTo>
                        <a:pt x="19" y="207"/>
                      </a:lnTo>
                      <a:lnTo>
                        <a:pt x="8" y="193"/>
                      </a:lnTo>
                      <a:lnTo>
                        <a:pt x="2" y="178"/>
                      </a:lnTo>
                      <a:lnTo>
                        <a:pt x="0" y="161"/>
                      </a:lnTo>
                      <a:lnTo>
                        <a:pt x="2" y="145"/>
                      </a:lnTo>
                      <a:lnTo>
                        <a:pt x="8" y="129"/>
                      </a:lnTo>
                      <a:lnTo>
                        <a:pt x="17" y="117"/>
                      </a:lnTo>
                      <a:lnTo>
                        <a:pt x="31" y="106"/>
                      </a:lnTo>
                      <a:lnTo>
                        <a:pt x="199" y="10"/>
                      </a:lnTo>
                      <a:lnTo>
                        <a:pt x="216"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7"/>
                <p:cNvSpPr>
                  <a:spLocks/>
                </p:cNvSpPr>
                <p:nvPr/>
              </p:nvSpPr>
              <p:spPr bwMode="auto">
                <a:xfrm>
                  <a:off x="612" y="532"/>
                  <a:ext cx="30" cy="22"/>
                </a:xfrm>
                <a:custGeom>
                  <a:avLst/>
                  <a:gdLst>
                    <a:gd name="T0" fmla="*/ 64 w 297"/>
                    <a:gd name="T1" fmla="*/ 0 h 226"/>
                    <a:gd name="T2" fmla="*/ 81 w 297"/>
                    <a:gd name="T3" fmla="*/ 2 h 226"/>
                    <a:gd name="T4" fmla="*/ 97 w 297"/>
                    <a:gd name="T5" fmla="*/ 10 h 226"/>
                    <a:gd name="T6" fmla="*/ 265 w 297"/>
                    <a:gd name="T7" fmla="*/ 106 h 226"/>
                    <a:gd name="T8" fmla="*/ 279 w 297"/>
                    <a:gd name="T9" fmla="*/ 117 h 226"/>
                    <a:gd name="T10" fmla="*/ 288 w 297"/>
                    <a:gd name="T11" fmla="*/ 129 h 226"/>
                    <a:gd name="T12" fmla="*/ 295 w 297"/>
                    <a:gd name="T13" fmla="*/ 145 h 226"/>
                    <a:gd name="T14" fmla="*/ 297 w 297"/>
                    <a:gd name="T15" fmla="*/ 161 h 226"/>
                    <a:gd name="T16" fmla="*/ 295 w 297"/>
                    <a:gd name="T17" fmla="*/ 178 h 226"/>
                    <a:gd name="T18" fmla="*/ 288 w 297"/>
                    <a:gd name="T19" fmla="*/ 193 h 226"/>
                    <a:gd name="T20" fmla="*/ 278 w 297"/>
                    <a:gd name="T21" fmla="*/ 207 h 226"/>
                    <a:gd name="T22" fmla="*/ 264 w 297"/>
                    <a:gd name="T23" fmla="*/ 217 h 226"/>
                    <a:gd name="T24" fmla="*/ 249 w 297"/>
                    <a:gd name="T25" fmla="*/ 223 h 226"/>
                    <a:gd name="T26" fmla="*/ 232 w 297"/>
                    <a:gd name="T27" fmla="*/ 226 h 226"/>
                    <a:gd name="T28" fmla="*/ 215 w 297"/>
                    <a:gd name="T29" fmla="*/ 223 h 226"/>
                    <a:gd name="T30" fmla="*/ 199 w 297"/>
                    <a:gd name="T31" fmla="*/ 216 h 226"/>
                    <a:gd name="T32" fmla="*/ 31 w 297"/>
                    <a:gd name="T33" fmla="*/ 121 h 226"/>
                    <a:gd name="T34" fmla="*/ 19 w 297"/>
                    <a:gd name="T35" fmla="*/ 110 h 226"/>
                    <a:gd name="T36" fmla="*/ 8 w 297"/>
                    <a:gd name="T37" fmla="*/ 97 h 226"/>
                    <a:gd name="T38" fmla="*/ 2 w 297"/>
                    <a:gd name="T39" fmla="*/ 81 h 226"/>
                    <a:gd name="T40" fmla="*/ 0 w 297"/>
                    <a:gd name="T41" fmla="*/ 65 h 226"/>
                    <a:gd name="T42" fmla="*/ 2 w 297"/>
                    <a:gd name="T43" fmla="*/ 49 h 226"/>
                    <a:gd name="T44" fmla="*/ 8 w 297"/>
                    <a:gd name="T45" fmla="*/ 33 h 226"/>
                    <a:gd name="T46" fmla="*/ 19 w 297"/>
                    <a:gd name="T47" fmla="*/ 19 h 226"/>
                    <a:gd name="T48" fmla="*/ 32 w 297"/>
                    <a:gd name="T49" fmla="*/ 9 h 226"/>
                    <a:gd name="T50" fmla="*/ 47 w 297"/>
                    <a:gd name="T51" fmla="*/ 4 h 226"/>
                    <a:gd name="T52" fmla="*/ 64 w 297"/>
                    <a:gd name="T5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6">
                      <a:moveTo>
                        <a:pt x="64" y="0"/>
                      </a:moveTo>
                      <a:lnTo>
                        <a:pt x="81" y="2"/>
                      </a:lnTo>
                      <a:lnTo>
                        <a:pt x="97" y="10"/>
                      </a:lnTo>
                      <a:lnTo>
                        <a:pt x="265" y="106"/>
                      </a:lnTo>
                      <a:lnTo>
                        <a:pt x="279" y="117"/>
                      </a:lnTo>
                      <a:lnTo>
                        <a:pt x="288" y="129"/>
                      </a:lnTo>
                      <a:lnTo>
                        <a:pt x="295" y="145"/>
                      </a:lnTo>
                      <a:lnTo>
                        <a:pt x="297" y="161"/>
                      </a:lnTo>
                      <a:lnTo>
                        <a:pt x="295" y="178"/>
                      </a:lnTo>
                      <a:lnTo>
                        <a:pt x="288" y="193"/>
                      </a:lnTo>
                      <a:lnTo>
                        <a:pt x="278" y="207"/>
                      </a:lnTo>
                      <a:lnTo>
                        <a:pt x="264" y="217"/>
                      </a:lnTo>
                      <a:lnTo>
                        <a:pt x="249" y="223"/>
                      </a:lnTo>
                      <a:lnTo>
                        <a:pt x="232" y="226"/>
                      </a:lnTo>
                      <a:lnTo>
                        <a:pt x="215" y="223"/>
                      </a:lnTo>
                      <a:lnTo>
                        <a:pt x="199" y="216"/>
                      </a:lnTo>
                      <a:lnTo>
                        <a:pt x="31" y="121"/>
                      </a:lnTo>
                      <a:lnTo>
                        <a:pt x="19" y="110"/>
                      </a:lnTo>
                      <a:lnTo>
                        <a:pt x="8" y="97"/>
                      </a:lnTo>
                      <a:lnTo>
                        <a:pt x="2" y="81"/>
                      </a:lnTo>
                      <a:lnTo>
                        <a:pt x="0" y="65"/>
                      </a:lnTo>
                      <a:lnTo>
                        <a:pt x="2" y="49"/>
                      </a:lnTo>
                      <a:lnTo>
                        <a:pt x="8" y="33"/>
                      </a:lnTo>
                      <a:lnTo>
                        <a:pt x="19" y="19"/>
                      </a:lnTo>
                      <a:lnTo>
                        <a:pt x="32" y="9"/>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629" y="469"/>
                  <a:ext cx="32" cy="13"/>
                </a:xfrm>
                <a:custGeom>
                  <a:avLst/>
                  <a:gdLst>
                    <a:gd name="T0" fmla="*/ 64 w 323"/>
                    <a:gd name="T1" fmla="*/ 0 h 129"/>
                    <a:gd name="T2" fmla="*/ 259 w 323"/>
                    <a:gd name="T3" fmla="*/ 0 h 129"/>
                    <a:gd name="T4" fmla="*/ 276 w 323"/>
                    <a:gd name="T5" fmla="*/ 4 h 129"/>
                    <a:gd name="T6" fmla="*/ 291 w 323"/>
                    <a:gd name="T7" fmla="*/ 10 h 129"/>
                    <a:gd name="T8" fmla="*/ 304 w 323"/>
                    <a:gd name="T9" fmla="*/ 19 h 129"/>
                    <a:gd name="T10" fmla="*/ 314 w 323"/>
                    <a:gd name="T11" fmla="*/ 33 h 129"/>
                    <a:gd name="T12" fmla="*/ 321 w 323"/>
                    <a:gd name="T13" fmla="*/ 48 h 129"/>
                    <a:gd name="T14" fmla="*/ 323 w 323"/>
                    <a:gd name="T15" fmla="*/ 65 h 129"/>
                    <a:gd name="T16" fmla="*/ 321 w 323"/>
                    <a:gd name="T17" fmla="*/ 82 h 129"/>
                    <a:gd name="T18" fmla="*/ 314 w 323"/>
                    <a:gd name="T19" fmla="*/ 97 h 129"/>
                    <a:gd name="T20" fmla="*/ 304 w 323"/>
                    <a:gd name="T21" fmla="*/ 111 h 129"/>
                    <a:gd name="T22" fmla="*/ 291 w 323"/>
                    <a:gd name="T23" fmla="*/ 120 h 129"/>
                    <a:gd name="T24" fmla="*/ 276 w 323"/>
                    <a:gd name="T25" fmla="*/ 127 h 129"/>
                    <a:gd name="T26" fmla="*/ 259 w 323"/>
                    <a:gd name="T27" fmla="*/ 129 h 129"/>
                    <a:gd name="T28" fmla="*/ 64 w 323"/>
                    <a:gd name="T29" fmla="*/ 129 h 129"/>
                    <a:gd name="T30" fmla="*/ 47 w 323"/>
                    <a:gd name="T31" fmla="*/ 127 h 129"/>
                    <a:gd name="T32" fmla="*/ 31 w 323"/>
                    <a:gd name="T33" fmla="*/ 120 h 129"/>
                    <a:gd name="T34" fmla="*/ 19 w 323"/>
                    <a:gd name="T35" fmla="*/ 111 h 129"/>
                    <a:gd name="T36" fmla="*/ 8 w 323"/>
                    <a:gd name="T37" fmla="*/ 97 h 129"/>
                    <a:gd name="T38" fmla="*/ 2 w 323"/>
                    <a:gd name="T39" fmla="*/ 82 h 129"/>
                    <a:gd name="T40" fmla="*/ 0 w 323"/>
                    <a:gd name="T41" fmla="*/ 65 h 129"/>
                    <a:gd name="T42" fmla="*/ 2 w 323"/>
                    <a:gd name="T43" fmla="*/ 48 h 129"/>
                    <a:gd name="T44" fmla="*/ 8 w 323"/>
                    <a:gd name="T45" fmla="*/ 33 h 129"/>
                    <a:gd name="T46" fmla="*/ 19 w 323"/>
                    <a:gd name="T47" fmla="*/ 19 h 129"/>
                    <a:gd name="T48" fmla="*/ 31 w 323"/>
                    <a:gd name="T49" fmla="*/ 10 h 129"/>
                    <a:gd name="T50" fmla="*/ 47 w 323"/>
                    <a:gd name="T51" fmla="*/ 4 h 129"/>
                    <a:gd name="T52" fmla="*/ 64 w 323"/>
                    <a:gd name="T5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3" h="129">
                      <a:moveTo>
                        <a:pt x="64" y="0"/>
                      </a:moveTo>
                      <a:lnTo>
                        <a:pt x="259" y="0"/>
                      </a:lnTo>
                      <a:lnTo>
                        <a:pt x="276" y="4"/>
                      </a:lnTo>
                      <a:lnTo>
                        <a:pt x="291" y="10"/>
                      </a:lnTo>
                      <a:lnTo>
                        <a:pt x="304" y="19"/>
                      </a:lnTo>
                      <a:lnTo>
                        <a:pt x="314" y="33"/>
                      </a:lnTo>
                      <a:lnTo>
                        <a:pt x="321" y="48"/>
                      </a:lnTo>
                      <a:lnTo>
                        <a:pt x="323" y="65"/>
                      </a:lnTo>
                      <a:lnTo>
                        <a:pt x="321" y="82"/>
                      </a:lnTo>
                      <a:lnTo>
                        <a:pt x="314" y="97"/>
                      </a:lnTo>
                      <a:lnTo>
                        <a:pt x="304" y="111"/>
                      </a:lnTo>
                      <a:lnTo>
                        <a:pt x="291" y="120"/>
                      </a:lnTo>
                      <a:lnTo>
                        <a:pt x="276" y="127"/>
                      </a:lnTo>
                      <a:lnTo>
                        <a:pt x="259" y="129"/>
                      </a:lnTo>
                      <a:lnTo>
                        <a:pt x="64" y="129"/>
                      </a:lnTo>
                      <a:lnTo>
                        <a:pt x="47" y="127"/>
                      </a:lnTo>
                      <a:lnTo>
                        <a:pt x="31" y="120"/>
                      </a:lnTo>
                      <a:lnTo>
                        <a:pt x="19" y="111"/>
                      </a:lnTo>
                      <a:lnTo>
                        <a:pt x="8" y="97"/>
                      </a:lnTo>
                      <a:lnTo>
                        <a:pt x="2" y="82"/>
                      </a:lnTo>
                      <a:lnTo>
                        <a:pt x="0" y="65"/>
                      </a:lnTo>
                      <a:lnTo>
                        <a:pt x="2" y="48"/>
                      </a:lnTo>
                      <a:lnTo>
                        <a:pt x="8" y="33"/>
                      </a:lnTo>
                      <a:lnTo>
                        <a:pt x="19" y="19"/>
                      </a:lnTo>
                      <a:lnTo>
                        <a:pt x="31"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9"/>
                <p:cNvSpPr>
                  <a:spLocks/>
                </p:cNvSpPr>
                <p:nvPr/>
              </p:nvSpPr>
              <p:spPr bwMode="auto">
                <a:xfrm>
                  <a:off x="612" y="397"/>
                  <a:ext cx="30" cy="22"/>
                </a:xfrm>
                <a:custGeom>
                  <a:avLst/>
                  <a:gdLst>
                    <a:gd name="T0" fmla="*/ 232 w 297"/>
                    <a:gd name="T1" fmla="*/ 0 h 224"/>
                    <a:gd name="T2" fmla="*/ 249 w 297"/>
                    <a:gd name="T3" fmla="*/ 2 h 224"/>
                    <a:gd name="T4" fmla="*/ 264 w 297"/>
                    <a:gd name="T5" fmla="*/ 8 h 224"/>
                    <a:gd name="T6" fmla="*/ 278 w 297"/>
                    <a:gd name="T7" fmla="*/ 18 h 224"/>
                    <a:gd name="T8" fmla="*/ 288 w 297"/>
                    <a:gd name="T9" fmla="*/ 32 h 224"/>
                    <a:gd name="T10" fmla="*/ 295 w 297"/>
                    <a:gd name="T11" fmla="*/ 47 h 224"/>
                    <a:gd name="T12" fmla="*/ 297 w 297"/>
                    <a:gd name="T13" fmla="*/ 64 h 224"/>
                    <a:gd name="T14" fmla="*/ 295 w 297"/>
                    <a:gd name="T15" fmla="*/ 81 h 224"/>
                    <a:gd name="T16" fmla="*/ 288 w 297"/>
                    <a:gd name="T17" fmla="*/ 95 h 224"/>
                    <a:gd name="T18" fmla="*/ 279 w 297"/>
                    <a:gd name="T19" fmla="*/ 109 h 224"/>
                    <a:gd name="T20" fmla="*/ 265 w 297"/>
                    <a:gd name="T21" fmla="*/ 120 h 224"/>
                    <a:gd name="T22" fmla="*/ 97 w 297"/>
                    <a:gd name="T23" fmla="*/ 215 h 224"/>
                    <a:gd name="T24" fmla="*/ 81 w 297"/>
                    <a:gd name="T25" fmla="*/ 222 h 224"/>
                    <a:gd name="T26" fmla="*/ 64 w 297"/>
                    <a:gd name="T27" fmla="*/ 224 h 224"/>
                    <a:gd name="T28" fmla="*/ 48 w 297"/>
                    <a:gd name="T29" fmla="*/ 222 h 224"/>
                    <a:gd name="T30" fmla="*/ 32 w 297"/>
                    <a:gd name="T31" fmla="*/ 216 h 224"/>
                    <a:gd name="T32" fmla="*/ 19 w 297"/>
                    <a:gd name="T33" fmla="*/ 206 h 224"/>
                    <a:gd name="T34" fmla="*/ 8 w 297"/>
                    <a:gd name="T35" fmla="*/ 192 h 224"/>
                    <a:gd name="T36" fmla="*/ 2 w 297"/>
                    <a:gd name="T37" fmla="*/ 176 h 224"/>
                    <a:gd name="T38" fmla="*/ 0 w 297"/>
                    <a:gd name="T39" fmla="*/ 159 h 224"/>
                    <a:gd name="T40" fmla="*/ 2 w 297"/>
                    <a:gd name="T41" fmla="*/ 144 h 224"/>
                    <a:gd name="T42" fmla="*/ 8 w 297"/>
                    <a:gd name="T43" fmla="*/ 128 h 224"/>
                    <a:gd name="T44" fmla="*/ 19 w 297"/>
                    <a:gd name="T45" fmla="*/ 115 h 224"/>
                    <a:gd name="T46" fmla="*/ 31 w 297"/>
                    <a:gd name="T47" fmla="*/ 104 h 224"/>
                    <a:gd name="T48" fmla="*/ 199 w 297"/>
                    <a:gd name="T49" fmla="*/ 8 h 224"/>
                    <a:gd name="T50" fmla="*/ 216 w 297"/>
                    <a:gd name="T51" fmla="*/ 2 h 224"/>
                    <a:gd name="T52" fmla="*/ 232 w 297"/>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7" h="224">
                      <a:moveTo>
                        <a:pt x="232" y="0"/>
                      </a:moveTo>
                      <a:lnTo>
                        <a:pt x="249" y="2"/>
                      </a:lnTo>
                      <a:lnTo>
                        <a:pt x="264" y="8"/>
                      </a:lnTo>
                      <a:lnTo>
                        <a:pt x="278" y="18"/>
                      </a:lnTo>
                      <a:lnTo>
                        <a:pt x="288" y="32"/>
                      </a:lnTo>
                      <a:lnTo>
                        <a:pt x="295" y="47"/>
                      </a:lnTo>
                      <a:lnTo>
                        <a:pt x="297" y="64"/>
                      </a:lnTo>
                      <a:lnTo>
                        <a:pt x="295" y="81"/>
                      </a:lnTo>
                      <a:lnTo>
                        <a:pt x="288" y="95"/>
                      </a:lnTo>
                      <a:lnTo>
                        <a:pt x="279" y="109"/>
                      </a:lnTo>
                      <a:lnTo>
                        <a:pt x="265" y="120"/>
                      </a:lnTo>
                      <a:lnTo>
                        <a:pt x="97" y="215"/>
                      </a:lnTo>
                      <a:lnTo>
                        <a:pt x="81" y="222"/>
                      </a:lnTo>
                      <a:lnTo>
                        <a:pt x="64" y="224"/>
                      </a:lnTo>
                      <a:lnTo>
                        <a:pt x="48" y="222"/>
                      </a:lnTo>
                      <a:lnTo>
                        <a:pt x="32" y="216"/>
                      </a:lnTo>
                      <a:lnTo>
                        <a:pt x="19" y="206"/>
                      </a:lnTo>
                      <a:lnTo>
                        <a:pt x="8" y="192"/>
                      </a:lnTo>
                      <a:lnTo>
                        <a:pt x="2" y="176"/>
                      </a:lnTo>
                      <a:lnTo>
                        <a:pt x="0" y="159"/>
                      </a:lnTo>
                      <a:lnTo>
                        <a:pt x="2" y="144"/>
                      </a:lnTo>
                      <a:lnTo>
                        <a:pt x="8" y="128"/>
                      </a:lnTo>
                      <a:lnTo>
                        <a:pt x="19" y="115"/>
                      </a:lnTo>
                      <a:lnTo>
                        <a:pt x="31" y="104"/>
                      </a:lnTo>
                      <a:lnTo>
                        <a:pt x="199" y="8"/>
                      </a:lnTo>
                      <a:lnTo>
                        <a:pt x="216" y="2"/>
                      </a:lnTo>
                      <a:lnTo>
                        <a:pt x="2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0"/>
                <p:cNvSpPr>
                  <a:spLocks/>
                </p:cNvSpPr>
                <p:nvPr/>
              </p:nvSpPr>
              <p:spPr bwMode="auto">
                <a:xfrm>
                  <a:off x="566" y="344"/>
                  <a:ext cx="22" cy="29"/>
                </a:xfrm>
                <a:custGeom>
                  <a:avLst/>
                  <a:gdLst>
                    <a:gd name="T0" fmla="*/ 160 w 226"/>
                    <a:gd name="T1" fmla="*/ 0 h 294"/>
                    <a:gd name="T2" fmla="*/ 177 w 226"/>
                    <a:gd name="T3" fmla="*/ 2 h 294"/>
                    <a:gd name="T4" fmla="*/ 193 w 226"/>
                    <a:gd name="T5" fmla="*/ 9 h 294"/>
                    <a:gd name="T6" fmla="*/ 207 w 226"/>
                    <a:gd name="T7" fmla="*/ 19 h 294"/>
                    <a:gd name="T8" fmla="*/ 217 w 226"/>
                    <a:gd name="T9" fmla="*/ 32 h 294"/>
                    <a:gd name="T10" fmla="*/ 224 w 226"/>
                    <a:gd name="T11" fmla="*/ 48 h 294"/>
                    <a:gd name="T12" fmla="*/ 226 w 226"/>
                    <a:gd name="T13" fmla="*/ 64 h 294"/>
                    <a:gd name="T14" fmla="*/ 224 w 226"/>
                    <a:gd name="T15" fmla="*/ 80 h 294"/>
                    <a:gd name="T16" fmla="*/ 217 w 226"/>
                    <a:gd name="T17" fmla="*/ 96 h 294"/>
                    <a:gd name="T18" fmla="*/ 120 w 226"/>
                    <a:gd name="T19" fmla="*/ 263 h 294"/>
                    <a:gd name="T20" fmla="*/ 110 w 226"/>
                    <a:gd name="T21" fmla="*/ 276 h 294"/>
                    <a:gd name="T22" fmla="*/ 96 w 226"/>
                    <a:gd name="T23" fmla="*/ 287 h 294"/>
                    <a:gd name="T24" fmla="*/ 81 w 226"/>
                    <a:gd name="T25" fmla="*/ 292 h 294"/>
                    <a:gd name="T26" fmla="*/ 64 w 226"/>
                    <a:gd name="T27" fmla="*/ 294 h 294"/>
                    <a:gd name="T28" fmla="*/ 48 w 226"/>
                    <a:gd name="T29" fmla="*/ 292 h 294"/>
                    <a:gd name="T30" fmla="*/ 32 w 226"/>
                    <a:gd name="T31" fmla="*/ 286 h 294"/>
                    <a:gd name="T32" fmla="*/ 18 w 226"/>
                    <a:gd name="T33" fmla="*/ 275 h 294"/>
                    <a:gd name="T34" fmla="*/ 8 w 226"/>
                    <a:gd name="T35" fmla="*/ 263 h 294"/>
                    <a:gd name="T36" fmla="*/ 2 w 226"/>
                    <a:gd name="T37" fmla="*/ 247 h 294"/>
                    <a:gd name="T38" fmla="*/ 0 w 226"/>
                    <a:gd name="T39" fmla="*/ 231 h 294"/>
                    <a:gd name="T40" fmla="*/ 2 w 226"/>
                    <a:gd name="T41" fmla="*/ 215 h 294"/>
                    <a:gd name="T42" fmla="*/ 8 w 226"/>
                    <a:gd name="T43" fmla="*/ 199 h 294"/>
                    <a:gd name="T44" fmla="*/ 105 w 226"/>
                    <a:gd name="T45" fmla="*/ 32 h 294"/>
                    <a:gd name="T46" fmla="*/ 116 w 226"/>
                    <a:gd name="T47" fmla="*/ 18 h 294"/>
                    <a:gd name="T48" fmla="*/ 130 w 226"/>
                    <a:gd name="T49" fmla="*/ 8 h 294"/>
                    <a:gd name="T50" fmla="*/ 144 w 226"/>
                    <a:gd name="T51" fmla="*/ 2 h 294"/>
                    <a:gd name="T52" fmla="*/ 160 w 226"/>
                    <a:gd name="T5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6" h="294">
                      <a:moveTo>
                        <a:pt x="160" y="0"/>
                      </a:moveTo>
                      <a:lnTo>
                        <a:pt x="177" y="2"/>
                      </a:lnTo>
                      <a:lnTo>
                        <a:pt x="193" y="9"/>
                      </a:lnTo>
                      <a:lnTo>
                        <a:pt x="207" y="19"/>
                      </a:lnTo>
                      <a:lnTo>
                        <a:pt x="217" y="32"/>
                      </a:lnTo>
                      <a:lnTo>
                        <a:pt x="224" y="48"/>
                      </a:lnTo>
                      <a:lnTo>
                        <a:pt x="226" y="64"/>
                      </a:lnTo>
                      <a:lnTo>
                        <a:pt x="224" y="80"/>
                      </a:lnTo>
                      <a:lnTo>
                        <a:pt x="217" y="96"/>
                      </a:lnTo>
                      <a:lnTo>
                        <a:pt x="120" y="263"/>
                      </a:lnTo>
                      <a:lnTo>
                        <a:pt x="110" y="276"/>
                      </a:lnTo>
                      <a:lnTo>
                        <a:pt x="96" y="287"/>
                      </a:lnTo>
                      <a:lnTo>
                        <a:pt x="81" y="292"/>
                      </a:lnTo>
                      <a:lnTo>
                        <a:pt x="64" y="294"/>
                      </a:lnTo>
                      <a:lnTo>
                        <a:pt x="48" y="292"/>
                      </a:lnTo>
                      <a:lnTo>
                        <a:pt x="32" y="286"/>
                      </a:lnTo>
                      <a:lnTo>
                        <a:pt x="18" y="275"/>
                      </a:lnTo>
                      <a:lnTo>
                        <a:pt x="8" y="263"/>
                      </a:lnTo>
                      <a:lnTo>
                        <a:pt x="2" y="247"/>
                      </a:lnTo>
                      <a:lnTo>
                        <a:pt x="0" y="231"/>
                      </a:lnTo>
                      <a:lnTo>
                        <a:pt x="2" y="215"/>
                      </a:lnTo>
                      <a:lnTo>
                        <a:pt x="8" y="199"/>
                      </a:lnTo>
                      <a:lnTo>
                        <a:pt x="105" y="32"/>
                      </a:lnTo>
                      <a:lnTo>
                        <a:pt x="116" y="18"/>
                      </a:lnTo>
                      <a:lnTo>
                        <a:pt x="130" y="8"/>
                      </a:lnTo>
                      <a:lnTo>
                        <a:pt x="144" y="2"/>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21"/>
                <p:cNvSpPr>
                  <a:spLocks/>
                </p:cNvSpPr>
                <p:nvPr/>
              </p:nvSpPr>
              <p:spPr bwMode="auto">
                <a:xfrm>
                  <a:off x="493" y="421"/>
                  <a:ext cx="32" cy="100"/>
                </a:xfrm>
                <a:custGeom>
                  <a:avLst/>
                  <a:gdLst>
                    <a:gd name="T0" fmla="*/ 155 w 310"/>
                    <a:gd name="T1" fmla="*/ 0 h 1000"/>
                    <a:gd name="T2" fmla="*/ 187 w 310"/>
                    <a:gd name="T3" fmla="*/ 3 h 1000"/>
                    <a:gd name="T4" fmla="*/ 214 w 310"/>
                    <a:gd name="T5" fmla="*/ 8 h 1000"/>
                    <a:gd name="T6" fmla="*/ 240 w 310"/>
                    <a:gd name="T7" fmla="*/ 17 h 1000"/>
                    <a:gd name="T8" fmla="*/ 261 w 310"/>
                    <a:gd name="T9" fmla="*/ 31 h 1000"/>
                    <a:gd name="T10" fmla="*/ 279 w 310"/>
                    <a:gd name="T11" fmla="*/ 48 h 1000"/>
                    <a:gd name="T12" fmla="*/ 292 w 310"/>
                    <a:gd name="T13" fmla="*/ 68 h 1000"/>
                    <a:gd name="T14" fmla="*/ 303 w 310"/>
                    <a:gd name="T15" fmla="*/ 92 h 1000"/>
                    <a:gd name="T16" fmla="*/ 308 w 310"/>
                    <a:gd name="T17" fmla="*/ 120 h 1000"/>
                    <a:gd name="T18" fmla="*/ 310 w 310"/>
                    <a:gd name="T19" fmla="*/ 151 h 1000"/>
                    <a:gd name="T20" fmla="*/ 310 w 310"/>
                    <a:gd name="T21" fmla="*/ 378 h 1000"/>
                    <a:gd name="T22" fmla="*/ 309 w 310"/>
                    <a:gd name="T23" fmla="*/ 408 h 1000"/>
                    <a:gd name="T24" fmla="*/ 306 w 310"/>
                    <a:gd name="T25" fmla="*/ 439 h 1000"/>
                    <a:gd name="T26" fmla="*/ 303 w 310"/>
                    <a:gd name="T27" fmla="*/ 470 h 1000"/>
                    <a:gd name="T28" fmla="*/ 242 w 310"/>
                    <a:gd name="T29" fmla="*/ 927 h 1000"/>
                    <a:gd name="T30" fmla="*/ 238 w 310"/>
                    <a:gd name="T31" fmla="*/ 949 h 1000"/>
                    <a:gd name="T32" fmla="*/ 230 w 310"/>
                    <a:gd name="T33" fmla="*/ 967 h 1000"/>
                    <a:gd name="T34" fmla="*/ 221 w 310"/>
                    <a:gd name="T35" fmla="*/ 980 h 1000"/>
                    <a:gd name="T36" fmla="*/ 208 w 310"/>
                    <a:gd name="T37" fmla="*/ 989 h 1000"/>
                    <a:gd name="T38" fmla="*/ 193 w 310"/>
                    <a:gd name="T39" fmla="*/ 995 h 1000"/>
                    <a:gd name="T40" fmla="*/ 175 w 310"/>
                    <a:gd name="T41" fmla="*/ 999 h 1000"/>
                    <a:gd name="T42" fmla="*/ 155 w 310"/>
                    <a:gd name="T43" fmla="*/ 1000 h 1000"/>
                    <a:gd name="T44" fmla="*/ 135 w 310"/>
                    <a:gd name="T45" fmla="*/ 999 h 1000"/>
                    <a:gd name="T46" fmla="*/ 117 w 310"/>
                    <a:gd name="T47" fmla="*/ 995 h 1000"/>
                    <a:gd name="T48" fmla="*/ 102 w 310"/>
                    <a:gd name="T49" fmla="*/ 989 h 1000"/>
                    <a:gd name="T50" fmla="*/ 90 w 310"/>
                    <a:gd name="T51" fmla="*/ 980 h 1000"/>
                    <a:gd name="T52" fmla="*/ 80 w 310"/>
                    <a:gd name="T53" fmla="*/ 967 h 1000"/>
                    <a:gd name="T54" fmla="*/ 73 w 310"/>
                    <a:gd name="T55" fmla="*/ 949 h 1000"/>
                    <a:gd name="T56" fmla="*/ 68 w 310"/>
                    <a:gd name="T57" fmla="*/ 927 h 1000"/>
                    <a:gd name="T58" fmla="*/ 7 w 310"/>
                    <a:gd name="T59" fmla="*/ 470 h 1000"/>
                    <a:gd name="T60" fmla="*/ 4 w 310"/>
                    <a:gd name="T61" fmla="*/ 439 h 1000"/>
                    <a:gd name="T62" fmla="*/ 1 w 310"/>
                    <a:gd name="T63" fmla="*/ 408 h 1000"/>
                    <a:gd name="T64" fmla="*/ 0 w 310"/>
                    <a:gd name="T65" fmla="*/ 378 h 1000"/>
                    <a:gd name="T66" fmla="*/ 0 w 310"/>
                    <a:gd name="T67" fmla="*/ 151 h 1000"/>
                    <a:gd name="T68" fmla="*/ 2 w 310"/>
                    <a:gd name="T69" fmla="*/ 120 h 1000"/>
                    <a:gd name="T70" fmla="*/ 7 w 310"/>
                    <a:gd name="T71" fmla="*/ 92 h 1000"/>
                    <a:gd name="T72" fmla="*/ 18 w 310"/>
                    <a:gd name="T73" fmla="*/ 68 h 1000"/>
                    <a:gd name="T74" fmla="*/ 31 w 310"/>
                    <a:gd name="T75" fmla="*/ 48 h 1000"/>
                    <a:gd name="T76" fmla="*/ 49 w 310"/>
                    <a:gd name="T77" fmla="*/ 31 h 1000"/>
                    <a:gd name="T78" fmla="*/ 71 w 310"/>
                    <a:gd name="T79" fmla="*/ 17 h 1000"/>
                    <a:gd name="T80" fmla="*/ 96 w 310"/>
                    <a:gd name="T81" fmla="*/ 8 h 1000"/>
                    <a:gd name="T82" fmla="*/ 123 w 310"/>
                    <a:gd name="T83" fmla="*/ 3 h 1000"/>
                    <a:gd name="T84" fmla="*/ 155 w 310"/>
                    <a:gd name="T85" fmla="*/ 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1000">
                      <a:moveTo>
                        <a:pt x="155" y="0"/>
                      </a:moveTo>
                      <a:lnTo>
                        <a:pt x="187" y="3"/>
                      </a:lnTo>
                      <a:lnTo>
                        <a:pt x="214" y="8"/>
                      </a:lnTo>
                      <a:lnTo>
                        <a:pt x="240" y="17"/>
                      </a:lnTo>
                      <a:lnTo>
                        <a:pt x="261" y="31"/>
                      </a:lnTo>
                      <a:lnTo>
                        <a:pt x="279" y="48"/>
                      </a:lnTo>
                      <a:lnTo>
                        <a:pt x="292" y="68"/>
                      </a:lnTo>
                      <a:lnTo>
                        <a:pt x="303" y="92"/>
                      </a:lnTo>
                      <a:lnTo>
                        <a:pt x="308" y="120"/>
                      </a:lnTo>
                      <a:lnTo>
                        <a:pt x="310" y="151"/>
                      </a:lnTo>
                      <a:lnTo>
                        <a:pt x="310" y="378"/>
                      </a:lnTo>
                      <a:lnTo>
                        <a:pt x="309" y="408"/>
                      </a:lnTo>
                      <a:lnTo>
                        <a:pt x="306" y="439"/>
                      </a:lnTo>
                      <a:lnTo>
                        <a:pt x="303" y="470"/>
                      </a:lnTo>
                      <a:lnTo>
                        <a:pt x="242" y="927"/>
                      </a:lnTo>
                      <a:lnTo>
                        <a:pt x="238" y="949"/>
                      </a:lnTo>
                      <a:lnTo>
                        <a:pt x="230" y="967"/>
                      </a:lnTo>
                      <a:lnTo>
                        <a:pt x="221" y="980"/>
                      </a:lnTo>
                      <a:lnTo>
                        <a:pt x="208" y="989"/>
                      </a:lnTo>
                      <a:lnTo>
                        <a:pt x="193" y="995"/>
                      </a:lnTo>
                      <a:lnTo>
                        <a:pt x="175" y="999"/>
                      </a:lnTo>
                      <a:lnTo>
                        <a:pt x="155" y="1000"/>
                      </a:lnTo>
                      <a:lnTo>
                        <a:pt x="135" y="999"/>
                      </a:lnTo>
                      <a:lnTo>
                        <a:pt x="117" y="995"/>
                      </a:lnTo>
                      <a:lnTo>
                        <a:pt x="102" y="989"/>
                      </a:lnTo>
                      <a:lnTo>
                        <a:pt x="90" y="980"/>
                      </a:lnTo>
                      <a:lnTo>
                        <a:pt x="80" y="967"/>
                      </a:lnTo>
                      <a:lnTo>
                        <a:pt x="73" y="949"/>
                      </a:lnTo>
                      <a:lnTo>
                        <a:pt x="68" y="927"/>
                      </a:lnTo>
                      <a:lnTo>
                        <a:pt x="7" y="470"/>
                      </a:lnTo>
                      <a:lnTo>
                        <a:pt x="4" y="439"/>
                      </a:lnTo>
                      <a:lnTo>
                        <a:pt x="1" y="408"/>
                      </a:lnTo>
                      <a:lnTo>
                        <a:pt x="0" y="378"/>
                      </a:lnTo>
                      <a:lnTo>
                        <a:pt x="0" y="151"/>
                      </a:lnTo>
                      <a:lnTo>
                        <a:pt x="2" y="120"/>
                      </a:lnTo>
                      <a:lnTo>
                        <a:pt x="7" y="92"/>
                      </a:lnTo>
                      <a:lnTo>
                        <a:pt x="18" y="68"/>
                      </a:lnTo>
                      <a:lnTo>
                        <a:pt x="31" y="48"/>
                      </a:lnTo>
                      <a:lnTo>
                        <a:pt x="49" y="31"/>
                      </a:lnTo>
                      <a:lnTo>
                        <a:pt x="71" y="17"/>
                      </a:lnTo>
                      <a:lnTo>
                        <a:pt x="96" y="8"/>
                      </a:lnTo>
                      <a:lnTo>
                        <a:pt x="123" y="3"/>
                      </a:lnTo>
                      <a:lnTo>
                        <a:pt x="15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2"/>
                <p:cNvSpPr>
                  <a:spLocks/>
                </p:cNvSpPr>
                <p:nvPr/>
              </p:nvSpPr>
              <p:spPr bwMode="auto">
                <a:xfrm>
                  <a:off x="493" y="534"/>
                  <a:ext cx="32" cy="32"/>
                </a:xfrm>
                <a:custGeom>
                  <a:avLst/>
                  <a:gdLst>
                    <a:gd name="T0" fmla="*/ 162 w 324"/>
                    <a:gd name="T1" fmla="*/ 0 h 320"/>
                    <a:gd name="T2" fmla="*/ 195 w 324"/>
                    <a:gd name="T3" fmla="*/ 4 h 320"/>
                    <a:gd name="T4" fmla="*/ 224 w 324"/>
                    <a:gd name="T5" fmla="*/ 13 h 320"/>
                    <a:gd name="T6" fmla="*/ 252 w 324"/>
                    <a:gd name="T7" fmla="*/ 28 h 320"/>
                    <a:gd name="T8" fmla="*/ 276 w 324"/>
                    <a:gd name="T9" fmla="*/ 47 h 320"/>
                    <a:gd name="T10" fmla="*/ 296 w 324"/>
                    <a:gd name="T11" fmla="*/ 71 h 320"/>
                    <a:gd name="T12" fmla="*/ 311 w 324"/>
                    <a:gd name="T13" fmla="*/ 98 h 320"/>
                    <a:gd name="T14" fmla="*/ 321 w 324"/>
                    <a:gd name="T15" fmla="*/ 128 h 320"/>
                    <a:gd name="T16" fmla="*/ 324 w 324"/>
                    <a:gd name="T17" fmla="*/ 160 h 320"/>
                    <a:gd name="T18" fmla="*/ 321 w 324"/>
                    <a:gd name="T19" fmla="*/ 192 h 320"/>
                    <a:gd name="T20" fmla="*/ 311 w 324"/>
                    <a:gd name="T21" fmla="*/ 223 h 320"/>
                    <a:gd name="T22" fmla="*/ 296 w 324"/>
                    <a:gd name="T23" fmla="*/ 250 h 320"/>
                    <a:gd name="T24" fmla="*/ 276 w 324"/>
                    <a:gd name="T25" fmla="*/ 273 h 320"/>
                    <a:gd name="T26" fmla="*/ 252 w 324"/>
                    <a:gd name="T27" fmla="*/ 293 h 320"/>
                    <a:gd name="T28" fmla="*/ 224 w 324"/>
                    <a:gd name="T29" fmla="*/ 308 h 320"/>
                    <a:gd name="T30" fmla="*/ 195 w 324"/>
                    <a:gd name="T31" fmla="*/ 317 h 320"/>
                    <a:gd name="T32" fmla="*/ 162 w 324"/>
                    <a:gd name="T33" fmla="*/ 320 h 320"/>
                    <a:gd name="T34" fmla="*/ 129 w 324"/>
                    <a:gd name="T35" fmla="*/ 317 h 320"/>
                    <a:gd name="T36" fmla="*/ 100 w 324"/>
                    <a:gd name="T37" fmla="*/ 308 h 320"/>
                    <a:gd name="T38" fmla="*/ 72 w 324"/>
                    <a:gd name="T39" fmla="*/ 293 h 320"/>
                    <a:gd name="T40" fmla="*/ 48 w 324"/>
                    <a:gd name="T41" fmla="*/ 273 h 320"/>
                    <a:gd name="T42" fmla="*/ 28 w 324"/>
                    <a:gd name="T43" fmla="*/ 250 h 320"/>
                    <a:gd name="T44" fmla="*/ 13 w 324"/>
                    <a:gd name="T45" fmla="*/ 223 h 320"/>
                    <a:gd name="T46" fmla="*/ 4 w 324"/>
                    <a:gd name="T47" fmla="*/ 192 h 320"/>
                    <a:gd name="T48" fmla="*/ 0 w 324"/>
                    <a:gd name="T49" fmla="*/ 160 h 320"/>
                    <a:gd name="T50" fmla="*/ 4 w 324"/>
                    <a:gd name="T51" fmla="*/ 128 h 320"/>
                    <a:gd name="T52" fmla="*/ 13 w 324"/>
                    <a:gd name="T53" fmla="*/ 98 h 320"/>
                    <a:gd name="T54" fmla="*/ 28 w 324"/>
                    <a:gd name="T55" fmla="*/ 71 h 320"/>
                    <a:gd name="T56" fmla="*/ 48 w 324"/>
                    <a:gd name="T57" fmla="*/ 47 h 320"/>
                    <a:gd name="T58" fmla="*/ 72 w 324"/>
                    <a:gd name="T59" fmla="*/ 28 h 320"/>
                    <a:gd name="T60" fmla="*/ 100 w 324"/>
                    <a:gd name="T61" fmla="*/ 13 h 320"/>
                    <a:gd name="T62" fmla="*/ 129 w 324"/>
                    <a:gd name="T63" fmla="*/ 4 h 320"/>
                    <a:gd name="T64" fmla="*/ 162 w 324"/>
                    <a:gd name="T65"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4" h="320">
                      <a:moveTo>
                        <a:pt x="162" y="0"/>
                      </a:moveTo>
                      <a:lnTo>
                        <a:pt x="195" y="4"/>
                      </a:lnTo>
                      <a:lnTo>
                        <a:pt x="224" y="13"/>
                      </a:lnTo>
                      <a:lnTo>
                        <a:pt x="252" y="28"/>
                      </a:lnTo>
                      <a:lnTo>
                        <a:pt x="276" y="47"/>
                      </a:lnTo>
                      <a:lnTo>
                        <a:pt x="296" y="71"/>
                      </a:lnTo>
                      <a:lnTo>
                        <a:pt x="311" y="98"/>
                      </a:lnTo>
                      <a:lnTo>
                        <a:pt x="321" y="128"/>
                      </a:lnTo>
                      <a:lnTo>
                        <a:pt x="324" y="160"/>
                      </a:lnTo>
                      <a:lnTo>
                        <a:pt x="321" y="192"/>
                      </a:lnTo>
                      <a:lnTo>
                        <a:pt x="311" y="223"/>
                      </a:lnTo>
                      <a:lnTo>
                        <a:pt x="296" y="250"/>
                      </a:lnTo>
                      <a:lnTo>
                        <a:pt x="276" y="273"/>
                      </a:lnTo>
                      <a:lnTo>
                        <a:pt x="252" y="293"/>
                      </a:lnTo>
                      <a:lnTo>
                        <a:pt x="224" y="308"/>
                      </a:lnTo>
                      <a:lnTo>
                        <a:pt x="195" y="317"/>
                      </a:lnTo>
                      <a:lnTo>
                        <a:pt x="162" y="320"/>
                      </a:lnTo>
                      <a:lnTo>
                        <a:pt x="129" y="317"/>
                      </a:lnTo>
                      <a:lnTo>
                        <a:pt x="100" y="308"/>
                      </a:lnTo>
                      <a:lnTo>
                        <a:pt x="72" y="293"/>
                      </a:lnTo>
                      <a:lnTo>
                        <a:pt x="48" y="273"/>
                      </a:lnTo>
                      <a:lnTo>
                        <a:pt x="28" y="250"/>
                      </a:lnTo>
                      <a:lnTo>
                        <a:pt x="13" y="223"/>
                      </a:lnTo>
                      <a:lnTo>
                        <a:pt x="4" y="192"/>
                      </a:lnTo>
                      <a:lnTo>
                        <a:pt x="0" y="160"/>
                      </a:lnTo>
                      <a:lnTo>
                        <a:pt x="4" y="128"/>
                      </a:lnTo>
                      <a:lnTo>
                        <a:pt x="13" y="98"/>
                      </a:lnTo>
                      <a:lnTo>
                        <a:pt x="28" y="71"/>
                      </a:lnTo>
                      <a:lnTo>
                        <a:pt x="48" y="47"/>
                      </a:lnTo>
                      <a:lnTo>
                        <a:pt x="72" y="28"/>
                      </a:lnTo>
                      <a:lnTo>
                        <a:pt x="100" y="13"/>
                      </a:lnTo>
                      <a:lnTo>
                        <a:pt x="129" y="4"/>
                      </a:lnTo>
                      <a:lnTo>
                        <a:pt x="1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16" name="Rectangle 15"/>
            <p:cNvSpPr/>
            <p:nvPr/>
          </p:nvSpPr>
          <p:spPr>
            <a:xfrm>
              <a:off x="9499703" y="3793076"/>
              <a:ext cx="1678408" cy="584775"/>
            </a:xfrm>
            <a:prstGeom prst="rect">
              <a:avLst/>
            </a:prstGeom>
          </p:spPr>
          <p:txBody>
            <a:bodyPr wrap="square">
              <a:spAutoFit/>
            </a:bodyPr>
            <a:lstStyle/>
            <a:p>
              <a:r>
                <a:rPr lang="en-US" sz="1600" dirty="0">
                  <a:solidFill>
                    <a:schemeClr val="tx2">
                      <a:lumMod val="75000"/>
                    </a:schemeClr>
                  </a:solidFill>
                  <a:latin typeface="Arial" panose="020B0604020202020204" pitchFamily="34" charset="0"/>
                  <a:cs typeface="Arial" panose="020B0604020202020204" pitchFamily="34" charset="0"/>
                </a:rPr>
                <a:t>Competitors are all doing X</a:t>
              </a:r>
            </a:p>
          </p:txBody>
        </p:sp>
      </p:grpSp>
      <p:grpSp>
        <p:nvGrpSpPr>
          <p:cNvPr id="10" name="Group 9"/>
          <p:cNvGrpSpPr/>
          <p:nvPr/>
        </p:nvGrpSpPr>
        <p:grpSpPr>
          <a:xfrm>
            <a:off x="4602998" y="3719703"/>
            <a:ext cx="4014623" cy="731520"/>
            <a:chOff x="4602998" y="3719703"/>
            <a:chExt cx="4014623" cy="731520"/>
          </a:xfrm>
        </p:grpSpPr>
        <p:sp>
          <p:nvSpPr>
            <p:cNvPr id="14" name="Rectangle 13"/>
            <p:cNvSpPr/>
            <p:nvPr/>
          </p:nvSpPr>
          <p:spPr>
            <a:xfrm>
              <a:off x="5452091" y="3793076"/>
              <a:ext cx="3165530" cy="584775"/>
            </a:xfrm>
            <a:prstGeom prst="rect">
              <a:avLst/>
            </a:prstGeom>
          </p:spPr>
          <p:txBody>
            <a:bodyPr wrap="square">
              <a:spAutoFit/>
            </a:bodyPr>
            <a:lstStyle/>
            <a:p>
              <a:r>
                <a:rPr lang="en-US" sz="1600" dirty="0">
                  <a:solidFill>
                    <a:schemeClr val="tx2">
                      <a:lumMod val="75000"/>
                    </a:schemeClr>
                  </a:solidFill>
                  <a:latin typeface="Arial" panose="020B0604020202020204" pitchFamily="34" charset="0"/>
                  <a:cs typeface="Arial" panose="020B0604020202020204" pitchFamily="34" charset="0"/>
                </a:rPr>
                <a:t>Problem facing your company, our proposed solution</a:t>
              </a:r>
            </a:p>
          </p:txBody>
        </p:sp>
        <p:grpSp>
          <p:nvGrpSpPr>
            <p:cNvPr id="51" name="Group 50"/>
            <p:cNvGrpSpPr/>
            <p:nvPr/>
          </p:nvGrpSpPr>
          <p:grpSpPr>
            <a:xfrm>
              <a:off x="4602998" y="3719703"/>
              <a:ext cx="731520" cy="731520"/>
              <a:chOff x="4602998" y="3719703"/>
              <a:chExt cx="731520" cy="731520"/>
            </a:xfrm>
          </p:grpSpPr>
          <p:sp>
            <p:nvSpPr>
              <p:cNvPr id="8" name="Oval 7"/>
              <p:cNvSpPr/>
              <p:nvPr/>
            </p:nvSpPr>
            <p:spPr>
              <a:xfrm>
                <a:off x="4602998" y="3719703"/>
                <a:ext cx="731520" cy="7315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6"/>
              <p:cNvSpPr>
                <a:spLocks noEditPoints="1"/>
              </p:cNvSpPr>
              <p:nvPr/>
            </p:nvSpPr>
            <p:spPr bwMode="auto">
              <a:xfrm>
                <a:off x="4695773" y="3937998"/>
                <a:ext cx="535040" cy="365760"/>
              </a:xfrm>
              <a:custGeom>
                <a:avLst/>
                <a:gdLst>
                  <a:gd name="T0" fmla="*/ 2094 w 3803"/>
                  <a:gd name="T1" fmla="*/ 2180 h 2424"/>
                  <a:gd name="T2" fmla="*/ 2136 w 3803"/>
                  <a:gd name="T3" fmla="*/ 2307 h 2424"/>
                  <a:gd name="T4" fmla="*/ 1994 w 3803"/>
                  <a:gd name="T5" fmla="*/ 2422 h 2424"/>
                  <a:gd name="T6" fmla="*/ 1868 w 3803"/>
                  <a:gd name="T7" fmla="*/ 2231 h 2424"/>
                  <a:gd name="T8" fmla="*/ 2014 w 3803"/>
                  <a:gd name="T9" fmla="*/ 2067 h 2424"/>
                  <a:gd name="T10" fmla="*/ 1937 w 3803"/>
                  <a:gd name="T11" fmla="*/ 1942 h 2424"/>
                  <a:gd name="T12" fmla="*/ 1722 w 3803"/>
                  <a:gd name="T13" fmla="*/ 2256 h 2424"/>
                  <a:gd name="T14" fmla="*/ 1534 w 3803"/>
                  <a:gd name="T15" fmla="*/ 2242 h 2424"/>
                  <a:gd name="T16" fmla="*/ 1547 w 3803"/>
                  <a:gd name="T17" fmla="*/ 2053 h 2424"/>
                  <a:gd name="T18" fmla="*/ 1763 w 3803"/>
                  <a:gd name="T19" fmla="*/ 1529 h 2424"/>
                  <a:gd name="T20" fmla="*/ 1825 w 3803"/>
                  <a:gd name="T21" fmla="*/ 1708 h 2424"/>
                  <a:gd name="T22" fmla="*/ 1378 w 3803"/>
                  <a:gd name="T23" fmla="*/ 2029 h 2424"/>
                  <a:gd name="T24" fmla="*/ 1289 w 3803"/>
                  <a:gd name="T25" fmla="*/ 1858 h 2424"/>
                  <a:gd name="T26" fmla="*/ 1390 w 3803"/>
                  <a:gd name="T27" fmla="*/ 1747 h 2424"/>
                  <a:gd name="T28" fmla="*/ 1565 w 3803"/>
                  <a:gd name="T29" fmla="*/ 1595 h 2424"/>
                  <a:gd name="T30" fmla="*/ 1689 w 3803"/>
                  <a:gd name="T31" fmla="*/ 1517 h 2424"/>
                  <a:gd name="T32" fmla="*/ 1685 w 3803"/>
                  <a:gd name="T33" fmla="*/ 1293 h 2424"/>
                  <a:gd name="T34" fmla="*/ 1225 w 3803"/>
                  <a:gd name="T35" fmla="*/ 1797 h 2424"/>
                  <a:gd name="T36" fmla="*/ 1049 w 3803"/>
                  <a:gd name="T37" fmla="*/ 1749 h 2424"/>
                  <a:gd name="T38" fmla="*/ 1086 w 3803"/>
                  <a:gd name="T39" fmla="*/ 1565 h 2424"/>
                  <a:gd name="T40" fmla="*/ 1338 w 3803"/>
                  <a:gd name="T41" fmla="*/ 981 h 2424"/>
                  <a:gd name="T42" fmla="*/ 1433 w 3803"/>
                  <a:gd name="T43" fmla="*/ 1146 h 2424"/>
                  <a:gd name="T44" fmla="*/ 973 w 3803"/>
                  <a:gd name="T45" fmla="*/ 1528 h 2424"/>
                  <a:gd name="T46" fmla="*/ 846 w 3803"/>
                  <a:gd name="T47" fmla="*/ 1384 h 2424"/>
                  <a:gd name="T48" fmla="*/ 1287 w 3803"/>
                  <a:gd name="T49" fmla="*/ 979 h 2424"/>
                  <a:gd name="T50" fmla="*/ 1138 w 3803"/>
                  <a:gd name="T51" fmla="*/ 580 h 2424"/>
                  <a:gd name="T52" fmla="*/ 1176 w 3803"/>
                  <a:gd name="T53" fmla="*/ 829 h 2424"/>
                  <a:gd name="T54" fmla="*/ 1960 w 3803"/>
                  <a:gd name="T55" fmla="*/ 613 h 2424"/>
                  <a:gd name="T56" fmla="*/ 2551 w 3803"/>
                  <a:gd name="T57" fmla="*/ 1100 h 2424"/>
                  <a:gd name="T58" fmla="*/ 2826 w 3803"/>
                  <a:gd name="T59" fmla="*/ 1424 h 2424"/>
                  <a:gd name="T60" fmla="*/ 2871 w 3803"/>
                  <a:gd name="T61" fmla="*/ 1503 h 2424"/>
                  <a:gd name="T62" fmla="*/ 2982 w 3803"/>
                  <a:gd name="T63" fmla="*/ 1714 h 2424"/>
                  <a:gd name="T64" fmla="*/ 2973 w 3803"/>
                  <a:gd name="T65" fmla="*/ 1925 h 2424"/>
                  <a:gd name="T66" fmla="*/ 2786 w 3803"/>
                  <a:gd name="T67" fmla="*/ 1908 h 2424"/>
                  <a:gd name="T68" fmla="*/ 2674 w 3803"/>
                  <a:gd name="T69" fmla="*/ 1699 h 2424"/>
                  <a:gd name="T70" fmla="*/ 2568 w 3803"/>
                  <a:gd name="T71" fmla="*/ 1496 h 2424"/>
                  <a:gd name="T72" fmla="*/ 2749 w 3803"/>
                  <a:gd name="T73" fmla="*/ 2035 h 2424"/>
                  <a:gd name="T74" fmla="*/ 2601 w 3803"/>
                  <a:gd name="T75" fmla="*/ 2154 h 2424"/>
                  <a:gd name="T76" fmla="*/ 2417 w 3803"/>
                  <a:gd name="T77" fmla="*/ 2073 h 2424"/>
                  <a:gd name="T78" fmla="*/ 2360 w 3803"/>
                  <a:gd name="T79" fmla="*/ 2254 h 2424"/>
                  <a:gd name="T80" fmla="*/ 2191 w 3803"/>
                  <a:gd name="T81" fmla="*/ 2213 h 2424"/>
                  <a:gd name="T82" fmla="*/ 2084 w 3803"/>
                  <a:gd name="T83" fmla="*/ 2017 h 2424"/>
                  <a:gd name="T84" fmla="*/ 1994 w 3803"/>
                  <a:gd name="T85" fmla="*/ 1853 h 2424"/>
                  <a:gd name="T86" fmla="*/ 1881 w 3803"/>
                  <a:gd name="T87" fmla="*/ 1764 h 2424"/>
                  <a:gd name="T88" fmla="*/ 1863 w 3803"/>
                  <a:gd name="T89" fmla="*/ 1511 h 2424"/>
                  <a:gd name="T90" fmla="*/ 1768 w 3803"/>
                  <a:gd name="T91" fmla="*/ 1316 h 2424"/>
                  <a:gd name="T92" fmla="*/ 1610 w 3803"/>
                  <a:gd name="T93" fmla="*/ 1129 h 2424"/>
                  <a:gd name="T94" fmla="*/ 1462 w 3803"/>
                  <a:gd name="T95" fmla="*/ 972 h 2424"/>
                  <a:gd name="T96" fmla="*/ 1223 w 3803"/>
                  <a:gd name="T97" fmla="*/ 916 h 2424"/>
                  <a:gd name="T98" fmla="*/ 942 w 3803"/>
                  <a:gd name="T99" fmla="*/ 426 h 2424"/>
                  <a:gd name="T100" fmla="*/ 2509 w 3803"/>
                  <a:gd name="T101" fmla="*/ 290 h 2424"/>
                  <a:gd name="T102" fmla="*/ 2944 w 3803"/>
                  <a:gd name="T103" fmla="*/ 401 h 2424"/>
                  <a:gd name="T104" fmla="*/ 3000 w 3803"/>
                  <a:gd name="T105" fmla="*/ 1264 h 2424"/>
                  <a:gd name="T106" fmla="*/ 2613 w 3803"/>
                  <a:gd name="T107" fmla="*/ 1046 h 2424"/>
                  <a:gd name="T108" fmla="*/ 1381 w 3803"/>
                  <a:gd name="T109" fmla="*/ 800 h 2424"/>
                  <a:gd name="T110" fmla="*/ 1204 w 3803"/>
                  <a:gd name="T111" fmla="*/ 738 h 2424"/>
                  <a:gd name="T112" fmla="*/ 1265 w 3803"/>
                  <a:gd name="T113" fmla="*/ 559 h 2424"/>
                  <a:gd name="T114" fmla="*/ 3803 w 3803"/>
                  <a:gd name="T115" fmla="*/ 792 h 2424"/>
                  <a:gd name="T116" fmla="*/ 513 w 3803"/>
                  <a:gd name="T117" fmla="*/ 0 h 2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03" h="2424">
                    <a:moveTo>
                      <a:pt x="2021" y="2043"/>
                    </a:moveTo>
                    <a:lnTo>
                      <a:pt x="2031" y="2060"/>
                    </a:lnTo>
                    <a:lnTo>
                      <a:pt x="2041" y="2080"/>
                    </a:lnTo>
                    <a:lnTo>
                      <a:pt x="2051" y="2100"/>
                    </a:lnTo>
                    <a:lnTo>
                      <a:pt x="2063" y="2121"/>
                    </a:lnTo>
                    <a:lnTo>
                      <a:pt x="2073" y="2141"/>
                    </a:lnTo>
                    <a:lnTo>
                      <a:pt x="2085" y="2161"/>
                    </a:lnTo>
                    <a:lnTo>
                      <a:pt x="2094" y="2180"/>
                    </a:lnTo>
                    <a:lnTo>
                      <a:pt x="2103" y="2197"/>
                    </a:lnTo>
                    <a:lnTo>
                      <a:pt x="2110" y="2211"/>
                    </a:lnTo>
                    <a:lnTo>
                      <a:pt x="2116" y="2222"/>
                    </a:lnTo>
                    <a:lnTo>
                      <a:pt x="2120" y="2229"/>
                    </a:lnTo>
                    <a:lnTo>
                      <a:pt x="2121" y="2231"/>
                    </a:lnTo>
                    <a:lnTo>
                      <a:pt x="2131" y="2256"/>
                    </a:lnTo>
                    <a:lnTo>
                      <a:pt x="2136" y="2282"/>
                    </a:lnTo>
                    <a:lnTo>
                      <a:pt x="2136" y="2307"/>
                    </a:lnTo>
                    <a:lnTo>
                      <a:pt x="2130" y="2333"/>
                    </a:lnTo>
                    <a:lnTo>
                      <a:pt x="2121" y="2356"/>
                    </a:lnTo>
                    <a:lnTo>
                      <a:pt x="2106" y="2378"/>
                    </a:lnTo>
                    <a:lnTo>
                      <a:pt x="2087" y="2397"/>
                    </a:lnTo>
                    <a:lnTo>
                      <a:pt x="2065" y="2411"/>
                    </a:lnTo>
                    <a:lnTo>
                      <a:pt x="2042" y="2420"/>
                    </a:lnTo>
                    <a:lnTo>
                      <a:pt x="2018" y="2424"/>
                    </a:lnTo>
                    <a:lnTo>
                      <a:pt x="1994" y="2422"/>
                    </a:lnTo>
                    <a:lnTo>
                      <a:pt x="1970" y="2418"/>
                    </a:lnTo>
                    <a:lnTo>
                      <a:pt x="1948" y="2409"/>
                    </a:lnTo>
                    <a:lnTo>
                      <a:pt x="1928" y="2398"/>
                    </a:lnTo>
                    <a:lnTo>
                      <a:pt x="1910" y="2385"/>
                    </a:lnTo>
                    <a:lnTo>
                      <a:pt x="1895" y="2371"/>
                    </a:lnTo>
                    <a:lnTo>
                      <a:pt x="1886" y="2356"/>
                    </a:lnTo>
                    <a:lnTo>
                      <a:pt x="1835" y="2260"/>
                    </a:lnTo>
                    <a:lnTo>
                      <a:pt x="1868" y="2231"/>
                    </a:lnTo>
                    <a:lnTo>
                      <a:pt x="1898" y="2206"/>
                    </a:lnTo>
                    <a:lnTo>
                      <a:pt x="1923" y="2184"/>
                    </a:lnTo>
                    <a:lnTo>
                      <a:pt x="1946" y="2164"/>
                    </a:lnTo>
                    <a:lnTo>
                      <a:pt x="1966" y="2145"/>
                    </a:lnTo>
                    <a:lnTo>
                      <a:pt x="1982" y="2126"/>
                    </a:lnTo>
                    <a:lnTo>
                      <a:pt x="1995" y="2108"/>
                    </a:lnTo>
                    <a:lnTo>
                      <a:pt x="2006" y="2088"/>
                    </a:lnTo>
                    <a:lnTo>
                      <a:pt x="2014" y="2067"/>
                    </a:lnTo>
                    <a:lnTo>
                      <a:pt x="2021" y="2043"/>
                    </a:lnTo>
                    <a:close/>
                    <a:moveTo>
                      <a:pt x="1819" y="1863"/>
                    </a:moveTo>
                    <a:lnTo>
                      <a:pt x="1843" y="1866"/>
                    </a:lnTo>
                    <a:lnTo>
                      <a:pt x="1866" y="1873"/>
                    </a:lnTo>
                    <a:lnTo>
                      <a:pt x="1889" y="1886"/>
                    </a:lnTo>
                    <a:lnTo>
                      <a:pt x="1909" y="1902"/>
                    </a:lnTo>
                    <a:lnTo>
                      <a:pt x="1925" y="1921"/>
                    </a:lnTo>
                    <a:lnTo>
                      <a:pt x="1937" y="1942"/>
                    </a:lnTo>
                    <a:lnTo>
                      <a:pt x="1945" y="1964"/>
                    </a:lnTo>
                    <a:lnTo>
                      <a:pt x="1948" y="1987"/>
                    </a:lnTo>
                    <a:lnTo>
                      <a:pt x="1948" y="2011"/>
                    </a:lnTo>
                    <a:lnTo>
                      <a:pt x="1944" y="2035"/>
                    </a:lnTo>
                    <a:lnTo>
                      <a:pt x="1935" y="2058"/>
                    </a:lnTo>
                    <a:lnTo>
                      <a:pt x="1922" y="2079"/>
                    </a:lnTo>
                    <a:lnTo>
                      <a:pt x="1903" y="2098"/>
                    </a:lnTo>
                    <a:lnTo>
                      <a:pt x="1722" y="2256"/>
                    </a:lnTo>
                    <a:lnTo>
                      <a:pt x="1698" y="2273"/>
                    </a:lnTo>
                    <a:lnTo>
                      <a:pt x="1672" y="2283"/>
                    </a:lnTo>
                    <a:lnTo>
                      <a:pt x="1647" y="2288"/>
                    </a:lnTo>
                    <a:lnTo>
                      <a:pt x="1621" y="2287"/>
                    </a:lnTo>
                    <a:lnTo>
                      <a:pt x="1596" y="2282"/>
                    </a:lnTo>
                    <a:lnTo>
                      <a:pt x="1573" y="2273"/>
                    </a:lnTo>
                    <a:lnTo>
                      <a:pt x="1552" y="2259"/>
                    </a:lnTo>
                    <a:lnTo>
                      <a:pt x="1534" y="2242"/>
                    </a:lnTo>
                    <a:lnTo>
                      <a:pt x="1519" y="2220"/>
                    </a:lnTo>
                    <a:lnTo>
                      <a:pt x="1509" y="2196"/>
                    </a:lnTo>
                    <a:lnTo>
                      <a:pt x="1503" y="2172"/>
                    </a:lnTo>
                    <a:lnTo>
                      <a:pt x="1502" y="2145"/>
                    </a:lnTo>
                    <a:lnTo>
                      <a:pt x="1506" y="2121"/>
                    </a:lnTo>
                    <a:lnTo>
                      <a:pt x="1515" y="2096"/>
                    </a:lnTo>
                    <a:lnTo>
                      <a:pt x="1529" y="2074"/>
                    </a:lnTo>
                    <a:lnTo>
                      <a:pt x="1547" y="2053"/>
                    </a:lnTo>
                    <a:lnTo>
                      <a:pt x="1729" y="1895"/>
                    </a:lnTo>
                    <a:lnTo>
                      <a:pt x="1748" y="1881"/>
                    </a:lnTo>
                    <a:lnTo>
                      <a:pt x="1772" y="1871"/>
                    </a:lnTo>
                    <a:lnTo>
                      <a:pt x="1795" y="1865"/>
                    </a:lnTo>
                    <a:lnTo>
                      <a:pt x="1819" y="1863"/>
                    </a:lnTo>
                    <a:close/>
                    <a:moveTo>
                      <a:pt x="1715" y="1516"/>
                    </a:moveTo>
                    <a:lnTo>
                      <a:pt x="1739" y="1520"/>
                    </a:lnTo>
                    <a:lnTo>
                      <a:pt x="1763" y="1529"/>
                    </a:lnTo>
                    <a:lnTo>
                      <a:pt x="1785" y="1543"/>
                    </a:lnTo>
                    <a:lnTo>
                      <a:pt x="1805" y="1561"/>
                    </a:lnTo>
                    <a:lnTo>
                      <a:pt x="1821" y="1584"/>
                    </a:lnTo>
                    <a:lnTo>
                      <a:pt x="1832" y="1608"/>
                    </a:lnTo>
                    <a:lnTo>
                      <a:pt x="1837" y="1634"/>
                    </a:lnTo>
                    <a:lnTo>
                      <a:pt x="1837" y="1660"/>
                    </a:lnTo>
                    <a:lnTo>
                      <a:pt x="1834" y="1685"/>
                    </a:lnTo>
                    <a:lnTo>
                      <a:pt x="1825" y="1708"/>
                    </a:lnTo>
                    <a:lnTo>
                      <a:pt x="1811" y="1730"/>
                    </a:lnTo>
                    <a:lnTo>
                      <a:pt x="1792" y="1750"/>
                    </a:lnTo>
                    <a:lnTo>
                      <a:pt x="1503" y="2002"/>
                    </a:lnTo>
                    <a:lnTo>
                      <a:pt x="1480" y="2018"/>
                    </a:lnTo>
                    <a:lnTo>
                      <a:pt x="1455" y="2029"/>
                    </a:lnTo>
                    <a:lnTo>
                      <a:pt x="1429" y="2035"/>
                    </a:lnTo>
                    <a:lnTo>
                      <a:pt x="1404" y="2033"/>
                    </a:lnTo>
                    <a:lnTo>
                      <a:pt x="1378" y="2029"/>
                    </a:lnTo>
                    <a:lnTo>
                      <a:pt x="1355" y="2020"/>
                    </a:lnTo>
                    <a:lnTo>
                      <a:pt x="1334" y="2007"/>
                    </a:lnTo>
                    <a:lnTo>
                      <a:pt x="1316" y="1989"/>
                    </a:lnTo>
                    <a:lnTo>
                      <a:pt x="1300" y="1966"/>
                    </a:lnTo>
                    <a:lnTo>
                      <a:pt x="1288" y="1939"/>
                    </a:lnTo>
                    <a:lnTo>
                      <a:pt x="1284" y="1913"/>
                    </a:lnTo>
                    <a:lnTo>
                      <a:pt x="1284" y="1885"/>
                    </a:lnTo>
                    <a:lnTo>
                      <a:pt x="1289" y="1858"/>
                    </a:lnTo>
                    <a:lnTo>
                      <a:pt x="1301" y="1833"/>
                    </a:lnTo>
                    <a:lnTo>
                      <a:pt x="1318" y="1811"/>
                    </a:lnTo>
                    <a:lnTo>
                      <a:pt x="1321" y="1807"/>
                    </a:lnTo>
                    <a:lnTo>
                      <a:pt x="1329" y="1801"/>
                    </a:lnTo>
                    <a:lnTo>
                      <a:pt x="1339" y="1791"/>
                    </a:lnTo>
                    <a:lnTo>
                      <a:pt x="1354" y="1778"/>
                    </a:lnTo>
                    <a:lnTo>
                      <a:pt x="1371" y="1763"/>
                    </a:lnTo>
                    <a:lnTo>
                      <a:pt x="1390" y="1747"/>
                    </a:lnTo>
                    <a:lnTo>
                      <a:pt x="1411" y="1728"/>
                    </a:lnTo>
                    <a:lnTo>
                      <a:pt x="1434" y="1709"/>
                    </a:lnTo>
                    <a:lnTo>
                      <a:pt x="1456" y="1689"/>
                    </a:lnTo>
                    <a:lnTo>
                      <a:pt x="1479" y="1669"/>
                    </a:lnTo>
                    <a:lnTo>
                      <a:pt x="1502" y="1649"/>
                    </a:lnTo>
                    <a:lnTo>
                      <a:pt x="1524" y="1629"/>
                    </a:lnTo>
                    <a:lnTo>
                      <a:pt x="1546" y="1611"/>
                    </a:lnTo>
                    <a:lnTo>
                      <a:pt x="1565" y="1595"/>
                    </a:lnTo>
                    <a:lnTo>
                      <a:pt x="1582" y="1579"/>
                    </a:lnTo>
                    <a:lnTo>
                      <a:pt x="1596" y="1567"/>
                    </a:lnTo>
                    <a:lnTo>
                      <a:pt x="1607" y="1557"/>
                    </a:lnTo>
                    <a:lnTo>
                      <a:pt x="1615" y="1552"/>
                    </a:lnTo>
                    <a:lnTo>
                      <a:pt x="1618" y="1548"/>
                    </a:lnTo>
                    <a:lnTo>
                      <a:pt x="1640" y="1533"/>
                    </a:lnTo>
                    <a:lnTo>
                      <a:pt x="1664" y="1521"/>
                    </a:lnTo>
                    <a:lnTo>
                      <a:pt x="1689" y="1517"/>
                    </a:lnTo>
                    <a:lnTo>
                      <a:pt x="1715" y="1516"/>
                    </a:lnTo>
                    <a:close/>
                    <a:moveTo>
                      <a:pt x="1567" y="1200"/>
                    </a:moveTo>
                    <a:lnTo>
                      <a:pt x="1592" y="1203"/>
                    </a:lnTo>
                    <a:lnTo>
                      <a:pt x="1617" y="1212"/>
                    </a:lnTo>
                    <a:lnTo>
                      <a:pt x="1639" y="1226"/>
                    </a:lnTo>
                    <a:lnTo>
                      <a:pt x="1658" y="1245"/>
                    </a:lnTo>
                    <a:lnTo>
                      <a:pt x="1674" y="1268"/>
                    </a:lnTo>
                    <a:lnTo>
                      <a:pt x="1685" y="1293"/>
                    </a:lnTo>
                    <a:lnTo>
                      <a:pt x="1691" y="1317"/>
                    </a:lnTo>
                    <a:lnTo>
                      <a:pt x="1692" y="1344"/>
                    </a:lnTo>
                    <a:lnTo>
                      <a:pt x="1687" y="1368"/>
                    </a:lnTo>
                    <a:lnTo>
                      <a:pt x="1678" y="1392"/>
                    </a:lnTo>
                    <a:lnTo>
                      <a:pt x="1664" y="1415"/>
                    </a:lnTo>
                    <a:lnTo>
                      <a:pt x="1646" y="1434"/>
                    </a:lnTo>
                    <a:lnTo>
                      <a:pt x="1248" y="1780"/>
                    </a:lnTo>
                    <a:lnTo>
                      <a:pt x="1225" y="1797"/>
                    </a:lnTo>
                    <a:lnTo>
                      <a:pt x="1199" y="1807"/>
                    </a:lnTo>
                    <a:lnTo>
                      <a:pt x="1174" y="1812"/>
                    </a:lnTo>
                    <a:lnTo>
                      <a:pt x="1147" y="1812"/>
                    </a:lnTo>
                    <a:lnTo>
                      <a:pt x="1123" y="1806"/>
                    </a:lnTo>
                    <a:lnTo>
                      <a:pt x="1100" y="1797"/>
                    </a:lnTo>
                    <a:lnTo>
                      <a:pt x="1079" y="1784"/>
                    </a:lnTo>
                    <a:lnTo>
                      <a:pt x="1062" y="1768"/>
                    </a:lnTo>
                    <a:lnTo>
                      <a:pt x="1049" y="1749"/>
                    </a:lnTo>
                    <a:lnTo>
                      <a:pt x="1040" y="1728"/>
                    </a:lnTo>
                    <a:lnTo>
                      <a:pt x="1034" y="1705"/>
                    </a:lnTo>
                    <a:lnTo>
                      <a:pt x="1033" y="1680"/>
                    </a:lnTo>
                    <a:lnTo>
                      <a:pt x="1035" y="1656"/>
                    </a:lnTo>
                    <a:lnTo>
                      <a:pt x="1042" y="1632"/>
                    </a:lnTo>
                    <a:lnTo>
                      <a:pt x="1052" y="1607"/>
                    </a:lnTo>
                    <a:lnTo>
                      <a:pt x="1066" y="1585"/>
                    </a:lnTo>
                    <a:lnTo>
                      <a:pt x="1086" y="1565"/>
                    </a:lnTo>
                    <a:lnTo>
                      <a:pt x="1109" y="1547"/>
                    </a:lnTo>
                    <a:lnTo>
                      <a:pt x="1472" y="1232"/>
                    </a:lnTo>
                    <a:lnTo>
                      <a:pt x="1494" y="1216"/>
                    </a:lnTo>
                    <a:lnTo>
                      <a:pt x="1517" y="1206"/>
                    </a:lnTo>
                    <a:lnTo>
                      <a:pt x="1541" y="1200"/>
                    </a:lnTo>
                    <a:lnTo>
                      <a:pt x="1567" y="1200"/>
                    </a:lnTo>
                    <a:close/>
                    <a:moveTo>
                      <a:pt x="1312" y="978"/>
                    </a:moveTo>
                    <a:lnTo>
                      <a:pt x="1338" y="981"/>
                    </a:lnTo>
                    <a:lnTo>
                      <a:pt x="1362" y="991"/>
                    </a:lnTo>
                    <a:lnTo>
                      <a:pt x="1384" y="1005"/>
                    </a:lnTo>
                    <a:lnTo>
                      <a:pt x="1404" y="1023"/>
                    </a:lnTo>
                    <a:lnTo>
                      <a:pt x="1420" y="1045"/>
                    </a:lnTo>
                    <a:lnTo>
                      <a:pt x="1430" y="1070"/>
                    </a:lnTo>
                    <a:lnTo>
                      <a:pt x="1436" y="1095"/>
                    </a:lnTo>
                    <a:lnTo>
                      <a:pt x="1437" y="1121"/>
                    </a:lnTo>
                    <a:lnTo>
                      <a:pt x="1433" y="1146"/>
                    </a:lnTo>
                    <a:lnTo>
                      <a:pt x="1423" y="1170"/>
                    </a:lnTo>
                    <a:lnTo>
                      <a:pt x="1411" y="1192"/>
                    </a:lnTo>
                    <a:lnTo>
                      <a:pt x="1392" y="1211"/>
                    </a:lnTo>
                    <a:lnTo>
                      <a:pt x="1065" y="1496"/>
                    </a:lnTo>
                    <a:lnTo>
                      <a:pt x="1045" y="1511"/>
                    </a:lnTo>
                    <a:lnTo>
                      <a:pt x="1022" y="1521"/>
                    </a:lnTo>
                    <a:lnTo>
                      <a:pt x="998" y="1527"/>
                    </a:lnTo>
                    <a:lnTo>
                      <a:pt x="973" y="1528"/>
                    </a:lnTo>
                    <a:lnTo>
                      <a:pt x="947" y="1525"/>
                    </a:lnTo>
                    <a:lnTo>
                      <a:pt x="923" y="1516"/>
                    </a:lnTo>
                    <a:lnTo>
                      <a:pt x="900" y="1502"/>
                    </a:lnTo>
                    <a:lnTo>
                      <a:pt x="879" y="1482"/>
                    </a:lnTo>
                    <a:lnTo>
                      <a:pt x="863" y="1460"/>
                    </a:lnTo>
                    <a:lnTo>
                      <a:pt x="852" y="1435"/>
                    </a:lnTo>
                    <a:lnTo>
                      <a:pt x="846" y="1410"/>
                    </a:lnTo>
                    <a:lnTo>
                      <a:pt x="846" y="1384"/>
                    </a:lnTo>
                    <a:lnTo>
                      <a:pt x="850" y="1359"/>
                    </a:lnTo>
                    <a:lnTo>
                      <a:pt x="859" y="1334"/>
                    </a:lnTo>
                    <a:lnTo>
                      <a:pt x="873" y="1312"/>
                    </a:lnTo>
                    <a:lnTo>
                      <a:pt x="890" y="1294"/>
                    </a:lnTo>
                    <a:lnTo>
                      <a:pt x="1216" y="1009"/>
                    </a:lnTo>
                    <a:lnTo>
                      <a:pt x="1238" y="994"/>
                    </a:lnTo>
                    <a:lnTo>
                      <a:pt x="1262" y="984"/>
                    </a:lnTo>
                    <a:lnTo>
                      <a:pt x="1287" y="979"/>
                    </a:lnTo>
                    <a:lnTo>
                      <a:pt x="1312" y="978"/>
                    </a:lnTo>
                    <a:close/>
                    <a:moveTo>
                      <a:pt x="942" y="426"/>
                    </a:moveTo>
                    <a:lnTo>
                      <a:pt x="1363" y="428"/>
                    </a:lnTo>
                    <a:lnTo>
                      <a:pt x="1232" y="489"/>
                    </a:lnTo>
                    <a:lnTo>
                      <a:pt x="1203" y="506"/>
                    </a:lnTo>
                    <a:lnTo>
                      <a:pt x="1177" y="527"/>
                    </a:lnTo>
                    <a:lnTo>
                      <a:pt x="1155" y="553"/>
                    </a:lnTo>
                    <a:lnTo>
                      <a:pt x="1138" y="580"/>
                    </a:lnTo>
                    <a:lnTo>
                      <a:pt x="1125" y="610"/>
                    </a:lnTo>
                    <a:lnTo>
                      <a:pt x="1117" y="640"/>
                    </a:lnTo>
                    <a:lnTo>
                      <a:pt x="1114" y="673"/>
                    </a:lnTo>
                    <a:lnTo>
                      <a:pt x="1115" y="706"/>
                    </a:lnTo>
                    <a:lnTo>
                      <a:pt x="1122" y="739"/>
                    </a:lnTo>
                    <a:lnTo>
                      <a:pt x="1134" y="771"/>
                    </a:lnTo>
                    <a:lnTo>
                      <a:pt x="1153" y="803"/>
                    </a:lnTo>
                    <a:lnTo>
                      <a:pt x="1176" y="829"/>
                    </a:lnTo>
                    <a:lnTo>
                      <a:pt x="1203" y="851"/>
                    </a:lnTo>
                    <a:lnTo>
                      <a:pt x="1233" y="870"/>
                    </a:lnTo>
                    <a:lnTo>
                      <a:pt x="1266" y="883"/>
                    </a:lnTo>
                    <a:lnTo>
                      <a:pt x="1301" y="890"/>
                    </a:lnTo>
                    <a:lnTo>
                      <a:pt x="1338" y="890"/>
                    </a:lnTo>
                    <a:lnTo>
                      <a:pt x="1376" y="884"/>
                    </a:lnTo>
                    <a:lnTo>
                      <a:pt x="1413" y="871"/>
                    </a:lnTo>
                    <a:lnTo>
                      <a:pt x="1960" y="613"/>
                    </a:lnTo>
                    <a:lnTo>
                      <a:pt x="2036" y="676"/>
                    </a:lnTo>
                    <a:lnTo>
                      <a:pt x="2114" y="738"/>
                    </a:lnTo>
                    <a:lnTo>
                      <a:pt x="2190" y="798"/>
                    </a:lnTo>
                    <a:lnTo>
                      <a:pt x="2265" y="857"/>
                    </a:lnTo>
                    <a:lnTo>
                      <a:pt x="2339" y="916"/>
                    </a:lnTo>
                    <a:lnTo>
                      <a:pt x="2412" y="977"/>
                    </a:lnTo>
                    <a:lnTo>
                      <a:pt x="2483" y="1037"/>
                    </a:lnTo>
                    <a:lnTo>
                      <a:pt x="2551" y="1100"/>
                    </a:lnTo>
                    <a:lnTo>
                      <a:pt x="2617" y="1164"/>
                    </a:lnTo>
                    <a:lnTo>
                      <a:pt x="2679" y="1230"/>
                    </a:lnTo>
                    <a:lnTo>
                      <a:pt x="2738" y="1300"/>
                    </a:lnTo>
                    <a:lnTo>
                      <a:pt x="2794" y="1373"/>
                    </a:lnTo>
                    <a:lnTo>
                      <a:pt x="2804" y="1388"/>
                    </a:lnTo>
                    <a:lnTo>
                      <a:pt x="2812" y="1402"/>
                    </a:lnTo>
                    <a:lnTo>
                      <a:pt x="2819" y="1413"/>
                    </a:lnTo>
                    <a:lnTo>
                      <a:pt x="2826" y="1424"/>
                    </a:lnTo>
                    <a:lnTo>
                      <a:pt x="2832" y="1433"/>
                    </a:lnTo>
                    <a:lnTo>
                      <a:pt x="2837" y="1442"/>
                    </a:lnTo>
                    <a:lnTo>
                      <a:pt x="2842" y="1451"/>
                    </a:lnTo>
                    <a:lnTo>
                      <a:pt x="2847" y="1459"/>
                    </a:lnTo>
                    <a:lnTo>
                      <a:pt x="2852" y="1468"/>
                    </a:lnTo>
                    <a:lnTo>
                      <a:pt x="2857" y="1478"/>
                    </a:lnTo>
                    <a:lnTo>
                      <a:pt x="2864" y="1490"/>
                    </a:lnTo>
                    <a:lnTo>
                      <a:pt x="2871" y="1503"/>
                    </a:lnTo>
                    <a:lnTo>
                      <a:pt x="2879" y="1518"/>
                    </a:lnTo>
                    <a:lnTo>
                      <a:pt x="2889" y="1535"/>
                    </a:lnTo>
                    <a:lnTo>
                      <a:pt x="2899" y="1555"/>
                    </a:lnTo>
                    <a:lnTo>
                      <a:pt x="2912" y="1579"/>
                    </a:lnTo>
                    <a:lnTo>
                      <a:pt x="2926" y="1606"/>
                    </a:lnTo>
                    <a:lnTo>
                      <a:pt x="2942" y="1637"/>
                    </a:lnTo>
                    <a:lnTo>
                      <a:pt x="2961" y="1673"/>
                    </a:lnTo>
                    <a:lnTo>
                      <a:pt x="2982" y="1714"/>
                    </a:lnTo>
                    <a:lnTo>
                      <a:pt x="3007" y="1759"/>
                    </a:lnTo>
                    <a:lnTo>
                      <a:pt x="3017" y="1785"/>
                    </a:lnTo>
                    <a:lnTo>
                      <a:pt x="3022" y="1811"/>
                    </a:lnTo>
                    <a:lnTo>
                      <a:pt x="3022" y="1836"/>
                    </a:lnTo>
                    <a:lnTo>
                      <a:pt x="3016" y="1862"/>
                    </a:lnTo>
                    <a:lnTo>
                      <a:pt x="3005" y="1885"/>
                    </a:lnTo>
                    <a:lnTo>
                      <a:pt x="2992" y="1906"/>
                    </a:lnTo>
                    <a:lnTo>
                      <a:pt x="2973" y="1925"/>
                    </a:lnTo>
                    <a:lnTo>
                      <a:pt x="2950" y="1941"/>
                    </a:lnTo>
                    <a:lnTo>
                      <a:pt x="2926" y="1950"/>
                    </a:lnTo>
                    <a:lnTo>
                      <a:pt x="2900" y="1956"/>
                    </a:lnTo>
                    <a:lnTo>
                      <a:pt x="2875" y="1954"/>
                    </a:lnTo>
                    <a:lnTo>
                      <a:pt x="2849" y="1950"/>
                    </a:lnTo>
                    <a:lnTo>
                      <a:pt x="2826" y="1941"/>
                    </a:lnTo>
                    <a:lnTo>
                      <a:pt x="2804" y="1927"/>
                    </a:lnTo>
                    <a:lnTo>
                      <a:pt x="2786" y="1908"/>
                    </a:lnTo>
                    <a:lnTo>
                      <a:pt x="2771" y="1885"/>
                    </a:lnTo>
                    <a:lnTo>
                      <a:pt x="2760" y="1865"/>
                    </a:lnTo>
                    <a:lnTo>
                      <a:pt x="2749" y="1843"/>
                    </a:lnTo>
                    <a:lnTo>
                      <a:pt x="2735" y="1817"/>
                    </a:lnTo>
                    <a:lnTo>
                      <a:pt x="2721" y="1790"/>
                    </a:lnTo>
                    <a:lnTo>
                      <a:pt x="2706" y="1761"/>
                    </a:lnTo>
                    <a:lnTo>
                      <a:pt x="2690" y="1730"/>
                    </a:lnTo>
                    <a:lnTo>
                      <a:pt x="2674" y="1699"/>
                    </a:lnTo>
                    <a:lnTo>
                      <a:pt x="2658" y="1669"/>
                    </a:lnTo>
                    <a:lnTo>
                      <a:pt x="2642" y="1639"/>
                    </a:lnTo>
                    <a:lnTo>
                      <a:pt x="2627" y="1610"/>
                    </a:lnTo>
                    <a:lnTo>
                      <a:pt x="2613" y="1582"/>
                    </a:lnTo>
                    <a:lnTo>
                      <a:pt x="2600" y="1556"/>
                    </a:lnTo>
                    <a:lnTo>
                      <a:pt x="2588" y="1533"/>
                    </a:lnTo>
                    <a:lnTo>
                      <a:pt x="2578" y="1512"/>
                    </a:lnTo>
                    <a:lnTo>
                      <a:pt x="2568" y="1496"/>
                    </a:lnTo>
                    <a:lnTo>
                      <a:pt x="2563" y="1483"/>
                    </a:lnTo>
                    <a:lnTo>
                      <a:pt x="2558" y="1476"/>
                    </a:lnTo>
                    <a:lnTo>
                      <a:pt x="2557" y="1473"/>
                    </a:lnTo>
                    <a:lnTo>
                      <a:pt x="2497" y="1510"/>
                    </a:lnTo>
                    <a:lnTo>
                      <a:pt x="2734" y="1959"/>
                    </a:lnTo>
                    <a:lnTo>
                      <a:pt x="2744" y="1984"/>
                    </a:lnTo>
                    <a:lnTo>
                      <a:pt x="2749" y="2009"/>
                    </a:lnTo>
                    <a:lnTo>
                      <a:pt x="2749" y="2035"/>
                    </a:lnTo>
                    <a:lnTo>
                      <a:pt x="2744" y="2059"/>
                    </a:lnTo>
                    <a:lnTo>
                      <a:pt x="2734" y="2083"/>
                    </a:lnTo>
                    <a:lnTo>
                      <a:pt x="2720" y="2104"/>
                    </a:lnTo>
                    <a:lnTo>
                      <a:pt x="2701" y="2124"/>
                    </a:lnTo>
                    <a:lnTo>
                      <a:pt x="2677" y="2140"/>
                    </a:lnTo>
                    <a:lnTo>
                      <a:pt x="2652" y="2150"/>
                    </a:lnTo>
                    <a:lnTo>
                      <a:pt x="2626" y="2154"/>
                    </a:lnTo>
                    <a:lnTo>
                      <a:pt x="2601" y="2154"/>
                    </a:lnTo>
                    <a:lnTo>
                      <a:pt x="2575" y="2148"/>
                    </a:lnTo>
                    <a:lnTo>
                      <a:pt x="2552" y="2139"/>
                    </a:lnTo>
                    <a:lnTo>
                      <a:pt x="2531" y="2125"/>
                    </a:lnTo>
                    <a:lnTo>
                      <a:pt x="2513" y="2107"/>
                    </a:lnTo>
                    <a:lnTo>
                      <a:pt x="2498" y="2085"/>
                    </a:lnTo>
                    <a:lnTo>
                      <a:pt x="2270" y="1651"/>
                    </a:lnTo>
                    <a:lnTo>
                      <a:pt x="2211" y="1689"/>
                    </a:lnTo>
                    <a:lnTo>
                      <a:pt x="2417" y="2073"/>
                    </a:lnTo>
                    <a:lnTo>
                      <a:pt x="2426" y="2097"/>
                    </a:lnTo>
                    <a:lnTo>
                      <a:pt x="2431" y="2123"/>
                    </a:lnTo>
                    <a:lnTo>
                      <a:pt x="2431" y="2148"/>
                    </a:lnTo>
                    <a:lnTo>
                      <a:pt x="2426" y="2174"/>
                    </a:lnTo>
                    <a:lnTo>
                      <a:pt x="2417" y="2197"/>
                    </a:lnTo>
                    <a:lnTo>
                      <a:pt x="2403" y="2219"/>
                    </a:lnTo>
                    <a:lnTo>
                      <a:pt x="2383" y="2239"/>
                    </a:lnTo>
                    <a:lnTo>
                      <a:pt x="2360" y="2254"/>
                    </a:lnTo>
                    <a:lnTo>
                      <a:pt x="2337" y="2263"/>
                    </a:lnTo>
                    <a:lnTo>
                      <a:pt x="2314" y="2267"/>
                    </a:lnTo>
                    <a:lnTo>
                      <a:pt x="2290" y="2266"/>
                    </a:lnTo>
                    <a:lnTo>
                      <a:pt x="2265" y="2260"/>
                    </a:lnTo>
                    <a:lnTo>
                      <a:pt x="2243" y="2252"/>
                    </a:lnTo>
                    <a:lnTo>
                      <a:pt x="2223" y="2241"/>
                    </a:lnTo>
                    <a:lnTo>
                      <a:pt x="2205" y="2227"/>
                    </a:lnTo>
                    <a:lnTo>
                      <a:pt x="2191" y="2213"/>
                    </a:lnTo>
                    <a:lnTo>
                      <a:pt x="2181" y="2200"/>
                    </a:lnTo>
                    <a:lnTo>
                      <a:pt x="2170" y="2180"/>
                    </a:lnTo>
                    <a:lnTo>
                      <a:pt x="2159" y="2157"/>
                    </a:lnTo>
                    <a:lnTo>
                      <a:pt x="2145" y="2131"/>
                    </a:lnTo>
                    <a:lnTo>
                      <a:pt x="2130" y="2104"/>
                    </a:lnTo>
                    <a:lnTo>
                      <a:pt x="2115" y="2076"/>
                    </a:lnTo>
                    <a:lnTo>
                      <a:pt x="2099" y="2046"/>
                    </a:lnTo>
                    <a:lnTo>
                      <a:pt x="2084" y="2017"/>
                    </a:lnTo>
                    <a:lnTo>
                      <a:pt x="2068" y="1989"/>
                    </a:lnTo>
                    <a:lnTo>
                      <a:pt x="2053" y="1961"/>
                    </a:lnTo>
                    <a:lnTo>
                      <a:pt x="2039" y="1936"/>
                    </a:lnTo>
                    <a:lnTo>
                      <a:pt x="2026" y="1912"/>
                    </a:lnTo>
                    <a:lnTo>
                      <a:pt x="2014" y="1892"/>
                    </a:lnTo>
                    <a:lnTo>
                      <a:pt x="2005" y="1874"/>
                    </a:lnTo>
                    <a:lnTo>
                      <a:pt x="1998" y="1862"/>
                    </a:lnTo>
                    <a:lnTo>
                      <a:pt x="1994" y="1853"/>
                    </a:lnTo>
                    <a:lnTo>
                      <a:pt x="1992" y="1850"/>
                    </a:lnTo>
                    <a:lnTo>
                      <a:pt x="1976" y="1831"/>
                    </a:lnTo>
                    <a:lnTo>
                      <a:pt x="1957" y="1815"/>
                    </a:lnTo>
                    <a:lnTo>
                      <a:pt x="1935" y="1802"/>
                    </a:lnTo>
                    <a:lnTo>
                      <a:pt x="1910" y="1794"/>
                    </a:lnTo>
                    <a:lnTo>
                      <a:pt x="1885" y="1791"/>
                    </a:lnTo>
                    <a:lnTo>
                      <a:pt x="1861" y="1791"/>
                    </a:lnTo>
                    <a:lnTo>
                      <a:pt x="1881" y="1764"/>
                    </a:lnTo>
                    <a:lnTo>
                      <a:pt x="1898" y="1734"/>
                    </a:lnTo>
                    <a:lnTo>
                      <a:pt x="1908" y="1703"/>
                    </a:lnTo>
                    <a:lnTo>
                      <a:pt x="1914" y="1670"/>
                    </a:lnTo>
                    <a:lnTo>
                      <a:pt x="1915" y="1636"/>
                    </a:lnTo>
                    <a:lnTo>
                      <a:pt x="1909" y="1604"/>
                    </a:lnTo>
                    <a:lnTo>
                      <a:pt x="1900" y="1571"/>
                    </a:lnTo>
                    <a:lnTo>
                      <a:pt x="1884" y="1540"/>
                    </a:lnTo>
                    <a:lnTo>
                      <a:pt x="1863" y="1511"/>
                    </a:lnTo>
                    <a:lnTo>
                      <a:pt x="1836" y="1485"/>
                    </a:lnTo>
                    <a:lnTo>
                      <a:pt x="1807" y="1466"/>
                    </a:lnTo>
                    <a:lnTo>
                      <a:pt x="1774" y="1451"/>
                    </a:lnTo>
                    <a:lnTo>
                      <a:pt x="1738" y="1441"/>
                    </a:lnTo>
                    <a:lnTo>
                      <a:pt x="1753" y="1411"/>
                    </a:lnTo>
                    <a:lnTo>
                      <a:pt x="1763" y="1381"/>
                    </a:lnTo>
                    <a:lnTo>
                      <a:pt x="1768" y="1348"/>
                    </a:lnTo>
                    <a:lnTo>
                      <a:pt x="1768" y="1316"/>
                    </a:lnTo>
                    <a:lnTo>
                      <a:pt x="1762" y="1283"/>
                    </a:lnTo>
                    <a:lnTo>
                      <a:pt x="1752" y="1252"/>
                    </a:lnTo>
                    <a:lnTo>
                      <a:pt x="1737" y="1222"/>
                    </a:lnTo>
                    <a:lnTo>
                      <a:pt x="1716" y="1194"/>
                    </a:lnTo>
                    <a:lnTo>
                      <a:pt x="1693" y="1172"/>
                    </a:lnTo>
                    <a:lnTo>
                      <a:pt x="1667" y="1153"/>
                    </a:lnTo>
                    <a:lnTo>
                      <a:pt x="1640" y="1138"/>
                    </a:lnTo>
                    <a:lnTo>
                      <a:pt x="1610" y="1129"/>
                    </a:lnTo>
                    <a:lnTo>
                      <a:pt x="1578" y="1123"/>
                    </a:lnTo>
                    <a:lnTo>
                      <a:pt x="1546" y="1123"/>
                    </a:lnTo>
                    <a:lnTo>
                      <a:pt x="1514" y="1128"/>
                    </a:lnTo>
                    <a:lnTo>
                      <a:pt x="1514" y="1094"/>
                    </a:lnTo>
                    <a:lnTo>
                      <a:pt x="1508" y="1062"/>
                    </a:lnTo>
                    <a:lnTo>
                      <a:pt x="1497" y="1030"/>
                    </a:lnTo>
                    <a:lnTo>
                      <a:pt x="1482" y="1000"/>
                    </a:lnTo>
                    <a:lnTo>
                      <a:pt x="1462" y="972"/>
                    </a:lnTo>
                    <a:lnTo>
                      <a:pt x="1437" y="948"/>
                    </a:lnTo>
                    <a:lnTo>
                      <a:pt x="1410" y="929"/>
                    </a:lnTo>
                    <a:lnTo>
                      <a:pt x="1381" y="915"/>
                    </a:lnTo>
                    <a:lnTo>
                      <a:pt x="1349" y="906"/>
                    </a:lnTo>
                    <a:lnTo>
                      <a:pt x="1318" y="901"/>
                    </a:lnTo>
                    <a:lnTo>
                      <a:pt x="1286" y="901"/>
                    </a:lnTo>
                    <a:lnTo>
                      <a:pt x="1253" y="906"/>
                    </a:lnTo>
                    <a:lnTo>
                      <a:pt x="1223" y="916"/>
                    </a:lnTo>
                    <a:lnTo>
                      <a:pt x="1193" y="931"/>
                    </a:lnTo>
                    <a:lnTo>
                      <a:pt x="1167" y="951"/>
                    </a:lnTo>
                    <a:lnTo>
                      <a:pt x="841" y="1236"/>
                    </a:lnTo>
                    <a:lnTo>
                      <a:pt x="820" y="1257"/>
                    </a:lnTo>
                    <a:lnTo>
                      <a:pt x="801" y="1280"/>
                    </a:lnTo>
                    <a:lnTo>
                      <a:pt x="787" y="1307"/>
                    </a:lnTo>
                    <a:lnTo>
                      <a:pt x="497" y="1038"/>
                    </a:lnTo>
                    <a:lnTo>
                      <a:pt x="942" y="426"/>
                    </a:lnTo>
                    <a:close/>
                    <a:moveTo>
                      <a:pt x="2127" y="235"/>
                    </a:moveTo>
                    <a:lnTo>
                      <a:pt x="2170" y="236"/>
                    </a:lnTo>
                    <a:lnTo>
                      <a:pt x="2219" y="241"/>
                    </a:lnTo>
                    <a:lnTo>
                      <a:pt x="2272" y="246"/>
                    </a:lnTo>
                    <a:lnTo>
                      <a:pt x="2328" y="256"/>
                    </a:lnTo>
                    <a:lnTo>
                      <a:pt x="2387" y="265"/>
                    </a:lnTo>
                    <a:lnTo>
                      <a:pt x="2447" y="278"/>
                    </a:lnTo>
                    <a:lnTo>
                      <a:pt x="2509" y="290"/>
                    </a:lnTo>
                    <a:lnTo>
                      <a:pt x="2571" y="304"/>
                    </a:lnTo>
                    <a:lnTo>
                      <a:pt x="2632" y="318"/>
                    </a:lnTo>
                    <a:lnTo>
                      <a:pt x="2692" y="333"/>
                    </a:lnTo>
                    <a:lnTo>
                      <a:pt x="2750" y="347"/>
                    </a:lnTo>
                    <a:lnTo>
                      <a:pt x="2805" y="362"/>
                    </a:lnTo>
                    <a:lnTo>
                      <a:pt x="2856" y="375"/>
                    </a:lnTo>
                    <a:lnTo>
                      <a:pt x="2902" y="389"/>
                    </a:lnTo>
                    <a:lnTo>
                      <a:pt x="2944" y="401"/>
                    </a:lnTo>
                    <a:lnTo>
                      <a:pt x="3292" y="995"/>
                    </a:lnTo>
                    <a:lnTo>
                      <a:pt x="3092" y="1121"/>
                    </a:lnTo>
                    <a:lnTo>
                      <a:pt x="3078" y="1137"/>
                    </a:lnTo>
                    <a:lnTo>
                      <a:pt x="3064" y="1158"/>
                    </a:lnTo>
                    <a:lnTo>
                      <a:pt x="3050" y="1181"/>
                    </a:lnTo>
                    <a:lnTo>
                      <a:pt x="3034" y="1208"/>
                    </a:lnTo>
                    <a:lnTo>
                      <a:pt x="3018" y="1235"/>
                    </a:lnTo>
                    <a:lnTo>
                      <a:pt x="3000" y="1264"/>
                    </a:lnTo>
                    <a:lnTo>
                      <a:pt x="2980" y="1291"/>
                    </a:lnTo>
                    <a:lnTo>
                      <a:pt x="2957" y="1318"/>
                    </a:lnTo>
                    <a:lnTo>
                      <a:pt x="2931" y="1344"/>
                    </a:lnTo>
                    <a:lnTo>
                      <a:pt x="2901" y="1366"/>
                    </a:lnTo>
                    <a:lnTo>
                      <a:pt x="2839" y="1286"/>
                    </a:lnTo>
                    <a:lnTo>
                      <a:pt x="2769" y="1207"/>
                    </a:lnTo>
                    <a:lnTo>
                      <a:pt x="2694" y="1127"/>
                    </a:lnTo>
                    <a:lnTo>
                      <a:pt x="2613" y="1046"/>
                    </a:lnTo>
                    <a:lnTo>
                      <a:pt x="2529" y="967"/>
                    </a:lnTo>
                    <a:lnTo>
                      <a:pt x="2440" y="890"/>
                    </a:lnTo>
                    <a:lnTo>
                      <a:pt x="2349" y="812"/>
                    </a:lnTo>
                    <a:lnTo>
                      <a:pt x="2255" y="736"/>
                    </a:lnTo>
                    <a:lnTo>
                      <a:pt x="2160" y="663"/>
                    </a:lnTo>
                    <a:lnTo>
                      <a:pt x="2065" y="591"/>
                    </a:lnTo>
                    <a:lnTo>
                      <a:pt x="1972" y="523"/>
                    </a:lnTo>
                    <a:lnTo>
                      <a:pt x="1381" y="800"/>
                    </a:lnTo>
                    <a:lnTo>
                      <a:pt x="1354" y="810"/>
                    </a:lnTo>
                    <a:lnTo>
                      <a:pt x="1328" y="814"/>
                    </a:lnTo>
                    <a:lnTo>
                      <a:pt x="1302" y="812"/>
                    </a:lnTo>
                    <a:lnTo>
                      <a:pt x="1278" y="805"/>
                    </a:lnTo>
                    <a:lnTo>
                      <a:pt x="1255" y="794"/>
                    </a:lnTo>
                    <a:lnTo>
                      <a:pt x="1235" y="779"/>
                    </a:lnTo>
                    <a:lnTo>
                      <a:pt x="1218" y="760"/>
                    </a:lnTo>
                    <a:lnTo>
                      <a:pt x="1204" y="738"/>
                    </a:lnTo>
                    <a:lnTo>
                      <a:pt x="1195" y="712"/>
                    </a:lnTo>
                    <a:lnTo>
                      <a:pt x="1190" y="685"/>
                    </a:lnTo>
                    <a:lnTo>
                      <a:pt x="1191" y="659"/>
                    </a:lnTo>
                    <a:lnTo>
                      <a:pt x="1198" y="634"/>
                    </a:lnTo>
                    <a:lnTo>
                      <a:pt x="1208" y="611"/>
                    </a:lnTo>
                    <a:lnTo>
                      <a:pt x="1223" y="590"/>
                    </a:lnTo>
                    <a:lnTo>
                      <a:pt x="1243" y="573"/>
                    </a:lnTo>
                    <a:lnTo>
                      <a:pt x="1265" y="559"/>
                    </a:lnTo>
                    <a:lnTo>
                      <a:pt x="1861" y="279"/>
                    </a:lnTo>
                    <a:lnTo>
                      <a:pt x="1910" y="263"/>
                    </a:lnTo>
                    <a:lnTo>
                      <a:pt x="1960" y="250"/>
                    </a:lnTo>
                    <a:lnTo>
                      <a:pt x="2013" y="242"/>
                    </a:lnTo>
                    <a:lnTo>
                      <a:pt x="2068" y="236"/>
                    </a:lnTo>
                    <a:lnTo>
                      <a:pt x="2127" y="235"/>
                    </a:lnTo>
                    <a:close/>
                    <a:moveTo>
                      <a:pt x="3364" y="55"/>
                    </a:moveTo>
                    <a:lnTo>
                      <a:pt x="3803" y="792"/>
                    </a:lnTo>
                    <a:lnTo>
                      <a:pt x="3423" y="1006"/>
                    </a:lnTo>
                    <a:lnTo>
                      <a:pt x="2998" y="279"/>
                    </a:lnTo>
                    <a:lnTo>
                      <a:pt x="3364" y="55"/>
                    </a:lnTo>
                    <a:close/>
                    <a:moveTo>
                      <a:pt x="513" y="0"/>
                    </a:moveTo>
                    <a:lnTo>
                      <a:pt x="890" y="303"/>
                    </a:lnTo>
                    <a:lnTo>
                      <a:pt x="390" y="1002"/>
                    </a:lnTo>
                    <a:lnTo>
                      <a:pt x="0" y="749"/>
                    </a:lnTo>
                    <a:lnTo>
                      <a:pt x="513"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9" name="Group 18"/>
          <p:cNvGrpSpPr/>
          <p:nvPr/>
        </p:nvGrpSpPr>
        <p:grpSpPr>
          <a:xfrm>
            <a:off x="4602998" y="4886818"/>
            <a:ext cx="3250327" cy="731520"/>
            <a:chOff x="4602998" y="4886818"/>
            <a:chExt cx="3250327" cy="731520"/>
          </a:xfrm>
        </p:grpSpPr>
        <p:sp>
          <p:nvSpPr>
            <p:cNvPr id="15" name="Rectangle 14"/>
            <p:cNvSpPr/>
            <p:nvPr/>
          </p:nvSpPr>
          <p:spPr>
            <a:xfrm>
              <a:off x="5452091" y="4960191"/>
              <a:ext cx="2401234" cy="584775"/>
            </a:xfrm>
            <a:prstGeom prst="rect">
              <a:avLst/>
            </a:prstGeom>
          </p:spPr>
          <p:txBody>
            <a:bodyPr wrap="square">
              <a:spAutoFit/>
            </a:bodyPr>
            <a:lstStyle/>
            <a:p>
              <a:r>
                <a:rPr lang="en-US" sz="1600" dirty="0">
                  <a:solidFill>
                    <a:schemeClr val="tx2">
                      <a:lumMod val="75000"/>
                    </a:schemeClr>
                  </a:solidFill>
                  <a:latin typeface="Arial" panose="020B0604020202020204" pitchFamily="34" charset="0"/>
                  <a:cs typeface="Arial" panose="020B0604020202020204" pitchFamily="34" charset="0"/>
                </a:rPr>
                <a:t>Market data backs up our solution (cite briefly)</a:t>
              </a:r>
            </a:p>
          </p:txBody>
        </p:sp>
        <p:grpSp>
          <p:nvGrpSpPr>
            <p:cNvPr id="50" name="Group 49"/>
            <p:cNvGrpSpPr/>
            <p:nvPr/>
          </p:nvGrpSpPr>
          <p:grpSpPr>
            <a:xfrm>
              <a:off x="4602998" y="4886818"/>
              <a:ext cx="731520" cy="731520"/>
              <a:chOff x="4602998" y="4886818"/>
              <a:chExt cx="731520" cy="731520"/>
            </a:xfrm>
          </p:grpSpPr>
          <p:sp>
            <p:nvSpPr>
              <p:cNvPr id="9" name="Oval 8"/>
              <p:cNvSpPr/>
              <p:nvPr/>
            </p:nvSpPr>
            <p:spPr>
              <a:xfrm>
                <a:off x="4602998" y="4886818"/>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27"/>
              <p:cNvSpPr>
                <a:spLocks noEditPoints="1"/>
              </p:cNvSpPr>
              <p:nvPr/>
            </p:nvSpPr>
            <p:spPr bwMode="auto">
              <a:xfrm>
                <a:off x="4788025" y="5035413"/>
                <a:ext cx="361467" cy="434330"/>
              </a:xfrm>
              <a:custGeom>
                <a:avLst/>
                <a:gdLst>
                  <a:gd name="T0" fmla="*/ 2873 w 3676"/>
                  <a:gd name="T1" fmla="*/ 3075 h 3336"/>
                  <a:gd name="T2" fmla="*/ 3660 w 3676"/>
                  <a:gd name="T3" fmla="*/ 3139 h 3336"/>
                  <a:gd name="T4" fmla="*/ 2460 w 3676"/>
                  <a:gd name="T5" fmla="*/ 3319 h 3336"/>
                  <a:gd name="T6" fmla="*/ 1959 w 3676"/>
                  <a:gd name="T7" fmla="*/ 2599 h 3336"/>
                  <a:gd name="T8" fmla="*/ 3259 w 3676"/>
                  <a:gd name="T9" fmla="*/ 2716 h 3336"/>
                  <a:gd name="T10" fmla="*/ 3496 w 3676"/>
                  <a:gd name="T11" fmla="*/ 2917 h 3336"/>
                  <a:gd name="T12" fmla="*/ 2130 w 3676"/>
                  <a:gd name="T13" fmla="*/ 2934 h 3336"/>
                  <a:gd name="T14" fmla="*/ 290 w 3676"/>
                  <a:gd name="T15" fmla="*/ 2526 h 3336"/>
                  <a:gd name="T16" fmla="*/ 1644 w 3676"/>
                  <a:gd name="T17" fmla="*/ 2475 h 3336"/>
                  <a:gd name="T18" fmla="*/ 1291 w 3676"/>
                  <a:gd name="T19" fmla="*/ 2824 h 3336"/>
                  <a:gd name="T20" fmla="*/ 36 w 3676"/>
                  <a:gd name="T21" fmla="*/ 2674 h 3336"/>
                  <a:gd name="T22" fmla="*/ 2537 w 3676"/>
                  <a:gd name="T23" fmla="*/ 2416 h 3336"/>
                  <a:gd name="T24" fmla="*/ 3672 w 3676"/>
                  <a:gd name="T25" fmla="*/ 2205 h 3336"/>
                  <a:gd name="T26" fmla="*/ 2787 w 3676"/>
                  <a:gd name="T27" fmla="*/ 2686 h 3336"/>
                  <a:gd name="T28" fmla="*/ 0 w 3676"/>
                  <a:gd name="T29" fmla="*/ 2029 h 3336"/>
                  <a:gd name="T30" fmla="*/ 1058 w 3676"/>
                  <a:gd name="T31" fmla="*/ 2267 h 3336"/>
                  <a:gd name="T32" fmla="*/ 1744 w 3676"/>
                  <a:gd name="T33" fmla="*/ 2357 h 3336"/>
                  <a:gd name="T34" fmla="*/ 488 w 3676"/>
                  <a:gd name="T35" fmla="*/ 2506 h 3336"/>
                  <a:gd name="T36" fmla="*/ 1992 w 3676"/>
                  <a:gd name="T37" fmla="*/ 1966 h 3336"/>
                  <a:gd name="T38" fmla="*/ 3325 w 3676"/>
                  <a:gd name="T39" fmla="*/ 2050 h 3336"/>
                  <a:gd name="T40" fmla="*/ 3444 w 3676"/>
                  <a:gd name="T41" fmla="*/ 2280 h 3336"/>
                  <a:gd name="T42" fmla="*/ 2079 w 3676"/>
                  <a:gd name="T43" fmla="*/ 2263 h 3336"/>
                  <a:gd name="T44" fmla="*/ 3123 w 3676"/>
                  <a:gd name="T45" fmla="*/ 1819 h 3336"/>
                  <a:gd name="T46" fmla="*/ 233 w 3676"/>
                  <a:gd name="T47" fmla="*/ 1875 h 3336"/>
                  <a:gd name="T48" fmla="*/ 1598 w 3676"/>
                  <a:gd name="T49" fmla="*/ 1858 h 3336"/>
                  <a:gd name="T50" fmla="*/ 1362 w 3676"/>
                  <a:gd name="T51" fmla="*/ 2176 h 3336"/>
                  <a:gd name="T52" fmla="*/ 63 w 3676"/>
                  <a:gd name="T53" fmla="*/ 2059 h 3336"/>
                  <a:gd name="T54" fmla="*/ 3614 w 3676"/>
                  <a:gd name="T55" fmla="*/ 1717 h 3336"/>
                  <a:gd name="T56" fmla="*/ 2956 w 3676"/>
                  <a:gd name="T57" fmla="*/ 2046 h 3336"/>
                  <a:gd name="T58" fmla="*/ 1897 w 3676"/>
                  <a:gd name="T59" fmla="*/ 1806 h 3336"/>
                  <a:gd name="T60" fmla="*/ 1989 w 3676"/>
                  <a:gd name="T61" fmla="*/ 1486 h 3336"/>
                  <a:gd name="T62" fmla="*/ 181 w 3676"/>
                  <a:gd name="T63" fmla="*/ 1535 h 3336"/>
                  <a:gd name="T64" fmla="*/ 1547 w 3676"/>
                  <a:gd name="T65" fmla="*/ 1552 h 3336"/>
                  <a:gd name="T66" fmla="*/ 1428 w 3676"/>
                  <a:gd name="T67" fmla="*/ 1841 h 3336"/>
                  <a:gd name="T68" fmla="*/ 95 w 3676"/>
                  <a:gd name="T69" fmla="*/ 1758 h 3336"/>
                  <a:gd name="T70" fmla="*/ 3172 w 3676"/>
                  <a:gd name="T71" fmla="*/ 1393 h 3336"/>
                  <a:gd name="T72" fmla="*/ 488 w 3676"/>
                  <a:gd name="T73" fmla="*/ 1276 h 3336"/>
                  <a:gd name="T74" fmla="*/ 1744 w 3676"/>
                  <a:gd name="T75" fmla="*/ 1128 h 3336"/>
                  <a:gd name="T76" fmla="*/ 1058 w 3676"/>
                  <a:gd name="T77" fmla="*/ 1558 h 3336"/>
                  <a:gd name="T78" fmla="*/ 0 w 3676"/>
                  <a:gd name="T79" fmla="*/ 1319 h 3336"/>
                  <a:gd name="T80" fmla="*/ 2488 w 3676"/>
                  <a:gd name="T81" fmla="*/ 1450 h 3336"/>
                  <a:gd name="T82" fmla="*/ 2401 w 3676"/>
                  <a:gd name="T83" fmla="*/ 1192 h 3336"/>
                  <a:gd name="T84" fmla="*/ 4 w 3676"/>
                  <a:gd name="T85" fmla="*/ 756 h 3336"/>
                  <a:gd name="T86" fmla="*/ 1139 w 3676"/>
                  <a:gd name="T87" fmla="*/ 967 h 3336"/>
                  <a:gd name="T88" fmla="*/ 1717 w 3676"/>
                  <a:gd name="T89" fmla="*/ 1083 h 3336"/>
                  <a:gd name="T90" fmla="*/ 418 w 3676"/>
                  <a:gd name="T91" fmla="*/ 1200 h 3336"/>
                  <a:gd name="T92" fmla="*/ 3195 w 3676"/>
                  <a:gd name="T93" fmla="*/ 990 h 3336"/>
                  <a:gd name="T94" fmla="*/ 1908 w 3676"/>
                  <a:gd name="T95" fmla="*/ 1076 h 3336"/>
                  <a:gd name="T96" fmla="*/ 3059 w 3676"/>
                  <a:gd name="T97" fmla="*/ 784 h 3336"/>
                  <a:gd name="T98" fmla="*/ 612 w 3676"/>
                  <a:gd name="T99" fmla="*/ 715 h 3336"/>
                  <a:gd name="T100" fmla="*/ 1490 w 3676"/>
                  <a:gd name="T101" fmla="*/ 503 h 3336"/>
                  <a:gd name="T102" fmla="*/ 1428 w 3676"/>
                  <a:gd name="T103" fmla="*/ 878 h 3336"/>
                  <a:gd name="T104" fmla="*/ 95 w 3676"/>
                  <a:gd name="T105" fmla="*/ 793 h 3336"/>
                  <a:gd name="T106" fmla="*/ 640 w 3676"/>
                  <a:gd name="T107" fmla="*/ 449 h 3336"/>
                  <a:gd name="T108" fmla="*/ 2232 w 3676"/>
                  <a:gd name="T109" fmla="*/ 534 h 3336"/>
                  <a:gd name="T110" fmla="*/ 3292 w 3676"/>
                  <a:gd name="T111" fmla="*/ 294 h 3336"/>
                  <a:gd name="T112" fmla="*/ 2312 w 3676"/>
                  <a:gd name="T113" fmla="*/ 796 h 3336"/>
                  <a:gd name="T114" fmla="*/ 1684 w 3676"/>
                  <a:gd name="T115" fmla="*/ 447 h 3336"/>
                  <a:gd name="T116" fmla="*/ 2699 w 3676"/>
                  <a:gd name="T117" fmla="*/ 247 h 3336"/>
                  <a:gd name="T118" fmla="*/ 3156 w 3676"/>
                  <a:gd name="T119" fmla="*/ 115 h 3336"/>
                  <a:gd name="T120" fmla="*/ 2729 w 3676"/>
                  <a:gd name="T121" fmla="*/ 472 h 3336"/>
                  <a:gd name="T122" fmla="*/ 1528 w 3676"/>
                  <a:gd name="T123" fmla="*/ 291 h 3336"/>
                  <a:gd name="T124" fmla="*/ 2401 w 3676"/>
                  <a:gd name="T125" fmla="*/ 0 h 3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76" h="3336">
                    <a:moveTo>
                      <a:pt x="1897" y="2833"/>
                    </a:moveTo>
                    <a:lnTo>
                      <a:pt x="1901" y="2856"/>
                    </a:lnTo>
                    <a:lnTo>
                      <a:pt x="1913" y="2879"/>
                    </a:lnTo>
                    <a:lnTo>
                      <a:pt x="1933" y="2901"/>
                    </a:lnTo>
                    <a:lnTo>
                      <a:pt x="1959" y="2922"/>
                    </a:lnTo>
                    <a:lnTo>
                      <a:pt x="1992" y="2942"/>
                    </a:lnTo>
                    <a:lnTo>
                      <a:pt x="2033" y="2962"/>
                    </a:lnTo>
                    <a:lnTo>
                      <a:pt x="2079" y="2980"/>
                    </a:lnTo>
                    <a:lnTo>
                      <a:pt x="2130" y="2997"/>
                    </a:lnTo>
                    <a:lnTo>
                      <a:pt x="2186" y="3013"/>
                    </a:lnTo>
                    <a:lnTo>
                      <a:pt x="2248" y="3027"/>
                    </a:lnTo>
                    <a:lnTo>
                      <a:pt x="2315" y="3039"/>
                    </a:lnTo>
                    <a:lnTo>
                      <a:pt x="2386" y="3050"/>
                    </a:lnTo>
                    <a:lnTo>
                      <a:pt x="2460" y="3059"/>
                    </a:lnTo>
                    <a:lnTo>
                      <a:pt x="2537" y="3067"/>
                    </a:lnTo>
                    <a:lnTo>
                      <a:pt x="2617" y="3072"/>
                    </a:lnTo>
                    <a:lnTo>
                      <a:pt x="2701" y="3075"/>
                    </a:lnTo>
                    <a:lnTo>
                      <a:pt x="2787" y="3076"/>
                    </a:lnTo>
                    <a:lnTo>
                      <a:pt x="2873" y="3075"/>
                    </a:lnTo>
                    <a:lnTo>
                      <a:pt x="2956" y="3072"/>
                    </a:lnTo>
                    <a:lnTo>
                      <a:pt x="3036" y="3067"/>
                    </a:lnTo>
                    <a:lnTo>
                      <a:pt x="3114" y="3059"/>
                    </a:lnTo>
                    <a:lnTo>
                      <a:pt x="3189" y="3050"/>
                    </a:lnTo>
                    <a:lnTo>
                      <a:pt x="3259" y="3039"/>
                    </a:lnTo>
                    <a:lnTo>
                      <a:pt x="3325" y="3027"/>
                    </a:lnTo>
                    <a:lnTo>
                      <a:pt x="3387" y="3013"/>
                    </a:lnTo>
                    <a:lnTo>
                      <a:pt x="3444" y="2997"/>
                    </a:lnTo>
                    <a:lnTo>
                      <a:pt x="3496" y="2980"/>
                    </a:lnTo>
                    <a:lnTo>
                      <a:pt x="3541" y="2962"/>
                    </a:lnTo>
                    <a:lnTo>
                      <a:pt x="3581" y="2942"/>
                    </a:lnTo>
                    <a:lnTo>
                      <a:pt x="3614" y="2922"/>
                    </a:lnTo>
                    <a:lnTo>
                      <a:pt x="3641" y="2901"/>
                    </a:lnTo>
                    <a:lnTo>
                      <a:pt x="3660" y="2879"/>
                    </a:lnTo>
                    <a:lnTo>
                      <a:pt x="3672" y="2856"/>
                    </a:lnTo>
                    <a:lnTo>
                      <a:pt x="3676" y="2833"/>
                    </a:lnTo>
                    <a:lnTo>
                      <a:pt x="3676" y="3093"/>
                    </a:lnTo>
                    <a:lnTo>
                      <a:pt x="3672" y="3117"/>
                    </a:lnTo>
                    <a:lnTo>
                      <a:pt x="3660" y="3139"/>
                    </a:lnTo>
                    <a:lnTo>
                      <a:pt x="3641" y="3162"/>
                    </a:lnTo>
                    <a:lnTo>
                      <a:pt x="3614" y="3182"/>
                    </a:lnTo>
                    <a:lnTo>
                      <a:pt x="3581" y="3203"/>
                    </a:lnTo>
                    <a:lnTo>
                      <a:pt x="3541" y="3222"/>
                    </a:lnTo>
                    <a:lnTo>
                      <a:pt x="3496" y="3240"/>
                    </a:lnTo>
                    <a:lnTo>
                      <a:pt x="3444" y="3257"/>
                    </a:lnTo>
                    <a:lnTo>
                      <a:pt x="3387" y="3273"/>
                    </a:lnTo>
                    <a:lnTo>
                      <a:pt x="3325" y="3286"/>
                    </a:lnTo>
                    <a:lnTo>
                      <a:pt x="3259" y="3299"/>
                    </a:lnTo>
                    <a:lnTo>
                      <a:pt x="3189" y="3310"/>
                    </a:lnTo>
                    <a:lnTo>
                      <a:pt x="3114" y="3319"/>
                    </a:lnTo>
                    <a:lnTo>
                      <a:pt x="3036" y="3327"/>
                    </a:lnTo>
                    <a:lnTo>
                      <a:pt x="2956" y="3331"/>
                    </a:lnTo>
                    <a:lnTo>
                      <a:pt x="2873" y="3335"/>
                    </a:lnTo>
                    <a:lnTo>
                      <a:pt x="2787" y="3336"/>
                    </a:lnTo>
                    <a:lnTo>
                      <a:pt x="2701" y="3335"/>
                    </a:lnTo>
                    <a:lnTo>
                      <a:pt x="2617" y="3331"/>
                    </a:lnTo>
                    <a:lnTo>
                      <a:pt x="2537" y="3327"/>
                    </a:lnTo>
                    <a:lnTo>
                      <a:pt x="2460" y="3319"/>
                    </a:lnTo>
                    <a:lnTo>
                      <a:pt x="2386" y="3310"/>
                    </a:lnTo>
                    <a:lnTo>
                      <a:pt x="2315" y="3299"/>
                    </a:lnTo>
                    <a:lnTo>
                      <a:pt x="2248" y="3286"/>
                    </a:lnTo>
                    <a:lnTo>
                      <a:pt x="2186" y="3273"/>
                    </a:lnTo>
                    <a:lnTo>
                      <a:pt x="2130" y="3257"/>
                    </a:lnTo>
                    <a:lnTo>
                      <a:pt x="2079" y="3240"/>
                    </a:lnTo>
                    <a:lnTo>
                      <a:pt x="2033" y="3222"/>
                    </a:lnTo>
                    <a:lnTo>
                      <a:pt x="1992" y="3203"/>
                    </a:lnTo>
                    <a:lnTo>
                      <a:pt x="1959" y="3182"/>
                    </a:lnTo>
                    <a:lnTo>
                      <a:pt x="1933" y="3162"/>
                    </a:lnTo>
                    <a:lnTo>
                      <a:pt x="1913" y="3139"/>
                    </a:lnTo>
                    <a:lnTo>
                      <a:pt x="1901" y="3117"/>
                    </a:lnTo>
                    <a:lnTo>
                      <a:pt x="1897" y="3093"/>
                    </a:lnTo>
                    <a:lnTo>
                      <a:pt x="1897" y="2833"/>
                    </a:lnTo>
                    <a:close/>
                    <a:moveTo>
                      <a:pt x="1897" y="2510"/>
                    </a:moveTo>
                    <a:lnTo>
                      <a:pt x="1901" y="2534"/>
                    </a:lnTo>
                    <a:lnTo>
                      <a:pt x="1913" y="2556"/>
                    </a:lnTo>
                    <a:lnTo>
                      <a:pt x="1933" y="2579"/>
                    </a:lnTo>
                    <a:lnTo>
                      <a:pt x="1959" y="2599"/>
                    </a:lnTo>
                    <a:lnTo>
                      <a:pt x="1992" y="2620"/>
                    </a:lnTo>
                    <a:lnTo>
                      <a:pt x="2033" y="2640"/>
                    </a:lnTo>
                    <a:lnTo>
                      <a:pt x="2079" y="2658"/>
                    </a:lnTo>
                    <a:lnTo>
                      <a:pt x="2130" y="2674"/>
                    </a:lnTo>
                    <a:lnTo>
                      <a:pt x="2186" y="2690"/>
                    </a:lnTo>
                    <a:lnTo>
                      <a:pt x="2248" y="2704"/>
                    </a:lnTo>
                    <a:lnTo>
                      <a:pt x="2315" y="2716"/>
                    </a:lnTo>
                    <a:lnTo>
                      <a:pt x="2386" y="2727"/>
                    </a:lnTo>
                    <a:lnTo>
                      <a:pt x="2460" y="2736"/>
                    </a:lnTo>
                    <a:lnTo>
                      <a:pt x="2537" y="2744"/>
                    </a:lnTo>
                    <a:lnTo>
                      <a:pt x="2617" y="2749"/>
                    </a:lnTo>
                    <a:lnTo>
                      <a:pt x="2701" y="2752"/>
                    </a:lnTo>
                    <a:lnTo>
                      <a:pt x="2787" y="2753"/>
                    </a:lnTo>
                    <a:lnTo>
                      <a:pt x="2873" y="2752"/>
                    </a:lnTo>
                    <a:lnTo>
                      <a:pt x="2956" y="2749"/>
                    </a:lnTo>
                    <a:lnTo>
                      <a:pt x="3036" y="2744"/>
                    </a:lnTo>
                    <a:lnTo>
                      <a:pt x="3114" y="2736"/>
                    </a:lnTo>
                    <a:lnTo>
                      <a:pt x="3189" y="2727"/>
                    </a:lnTo>
                    <a:lnTo>
                      <a:pt x="3259" y="2716"/>
                    </a:lnTo>
                    <a:lnTo>
                      <a:pt x="3325" y="2704"/>
                    </a:lnTo>
                    <a:lnTo>
                      <a:pt x="3387" y="2690"/>
                    </a:lnTo>
                    <a:lnTo>
                      <a:pt x="3444" y="2674"/>
                    </a:lnTo>
                    <a:lnTo>
                      <a:pt x="3496" y="2658"/>
                    </a:lnTo>
                    <a:lnTo>
                      <a:pt x="3541" y="2640"/>
                    </a:lnTo>
                    <a:lnTo>
                      <a:pt x="3581" y="2620"/>
                    </a:lnTo>
                    <a:lnTo>
                      <a:pt x="3614" y="2599"/>
                    </a:lnTo>
                    <a:lnTo>
                      <a:pt x="3641" y="2579"/>
                    </a:lnTo>
                    <a:lnTo>
                      <a:pt x="3660" y="2556"/>
                    </a:lnTo>
                    <a:lnTo>
                      <a:pt x="3672" y="2534"/>
                    </a:lnTo>
                    <a:lnTo>
                      <a:pt x="3676" y="2510"/>
                    </a:lnTo>
                    <a:lnTo>
                      <a:pt x="3676" y="2770"/>
                    </a:lnTo>
                    <a:lnTo>
                      <a:pt x="3672" y="2794"/>
                    </a:lnTo>
                    <a:lnTo>
                      <a:pt x="3660" y="2816"/>
                    </a:lnTo>
                    <a:lnTo>
                      <a:pt x="3641" y="2839"/>
                    </a:lnTo>
                    <a:lnTo>
                      <a:pt x="3614" y="2860"/>
                    </a:lnTo>
                    <a:lnTo>
                      <a:pt x="3581" y="2880"/>
                    </a:lnTo>
                    <a:lnTo>
                      <a:pt x="3541" y="2899"/>
                    </a:lnTo>
                    <a:lnTo>
                      <a:pt x="3496" y="2917"/>
                    </a:lnTo>
                    <a:lnTo>
                      <a:pt x="3444" y="2934"/>
                    </a:lnTo>
                    <a:lnTo>
                      <a:pt x="3387" y="2950"/>
                    </a:lnTo>
                    <a:lnTo>
                      <a:pt x="3325" y="2964"/>
                    </a:lnTo>
                    <a:lnTo>
                      <a:pt x="3259" y="2977"/>
                    </a:lnTo>
                    <a:lnTo>
                      <a:pt x="3189" y="2987"/>
                    </a:lnTo>
                    <a:lnTo>
                      <a:pt x="3114" y="2996"/>
                    </a:lnTo>
                    <a:lnTo>
                      <a:pt x="3036" y="3004"/>
                    </a:lnTo>
                    <a:lnTo>
                      <a:pt x="2956" y="3010"/>
                    </a:lnTo>
                    <a:lnTo>
                      <a:pt x="2873" y="3013"/>
                    </a:lnTo>
                    <a:lnTo>
                      <a:pt x="2787" y="3014"/>
                    </a:lnTo>
                    <a:lnTo>
                      <a:pt x="2701" y="3013"/>
                    </a:lnTo>
                    <a:lnTo>
                      <a:pt x="2617" y="3010"/>
                    </a:lnTo>
                    <a:lnTo>
                      <a:pt x="2537" y="3004"/>
                    </a:lnTo>
                    <a:lnTo>
                      <a:pt x="2460" y="2996"/>
                    </a:lnTo>
                    <a:lnTo>
                      <a:pt x="2386" y="2987"/>
                    </a:lnTo>
                    <a:lnTo>
                      <a:pt x="2315" y="2977"/>
                    </a:lnTo>
                    <a:lnTo>
                      <a:pt x="2248" y="2964"/>
                    </a:lnTo>
                    <a:lnTo>
                      <a:pt x="2186" y="2950"/>
                    </a:lnTo>
                    <a:lnTo>
                      <a:pt x="2130" y="2934"/>
                    </a:lnTo>
                    <a:lnTo>
                      <a:pt x="2079" y="2917"/>
                    </a:lnTo>
                    <a:lnTo>
                      <a:pt x="2033" y="2899"/>
                    </a:lnTo>
                    <a:lnTo>
                      <a:pt x="1992" y="2880"/>
                    </a:lnTo>
                    <a:lnTo>
                      <a:pt x="1959" y="2860"/>
                    </a:lnTo>
                    <a:lnTo>
                      <a:pt x="1933" y="2839"/>
                    </a:lnTo>
                    <a:lnTo>
                      <a:pt x="1913" y="2816"/>
                    </a:lnTo>
                    <a:lnTo>
                      <a:pt x="1901" y="2794"/>
                    </a:lnTo>
                    <a:lnTo>
                      <a:pt x="1897" y="2770"/>
                    </a:lnTo>
                    <a:lnTo>
                      <a:pt x="1897" y="2510"/>
                    </a:lnTo>
                    <a:close/>
                    <a:moveTo>
                      <a:pt x="0" y="2346"/>
                    </a:moveTo>
                    <a:lnTo>
                      <a:pt x="4" y="2370"/>
                    </a:lnTo>
                    <a:lnTo>
                      <a:pt x="16" y="2393"/>
                    </a:lnTo>
                    <a:lnTo>
                      <a:pt x="36" y="2415"/>
                    </a:lnTo>
                    <a:lnTo>
                      <a:pt x="63" y="2436"/>
                    </a:lnTo>
                    <a:lnTo>
                      <a:pt x="95" y="2456"/>
                    </a:lnTo>
                    <a:lnTo>
                      <a:pt x="136" y="2475"/>
                    </a:lnTo>
                    <a:lnTo>
                      <a:pt x="181" y="2494"/>
                    </a:lnTo>
                    <a:lnTo>
                      <a:pt x="233" y="2511"/>
                    </a:lnTo>
                    <a:lnTo>
                      <a:pt x="290" y="2526"/>
                    </a:lnTo>
                    <a:lnTo>
                      <a:pt x="352" y="2541"/>
                    </a:lnTo>
                    <a:lnTo>
                      <a:pt x="418" y="2553"/>
                    </a:lnTo>
                    <a:lnTo>
                      <a:pt x="488" y="2564"/>
                    </a:lnTo>
                    <a:lnTo>
                      <a:pt x="562" y="2573"/>
                    </a:lnTo>
                    <a:lnTo>
                      <a:pt x="640" y="2580"/>
                    </a:lnTo>
                    <a:lnTo>
                      <a:pt x="720" y="2586"/>
                    </a:lnTo>
                    <a:lnTo>
                      <a:pt x="804" y="2589"/>
                    </a:lnTo>
                    <a:lnTo>
                      <a:pt x="889" y="2590"/>
                    </a:lnTo>
                    <a:lnTo>
                      <a:pt x="976" y="2589"/>
                    </a:lnTo>
                    <a:lnTo>
                      <a:pt x="1058" y="2586"/>
                    </a:lnTo>
                    <a:lnTo>
                      <a:pt x="1139" y="2580"/>
                    </a:lnTo>
                    <a:lnTo>
                      <a:pt x="1217" y="2573"/>
                    </a:lnTo>
                    <a:lnTo>
                      <a:pt x="1291" y="2564"/>
                    </a:lnTo>
                    <a:lnTo>
                      <a:pt x="1362" y="2553"/>
                    </a:lnTo>
                    <a:lnTo>
                      <a:pt x="1428" y="2541"/>
                    </a:lnTo>
                    <a:lnTo>
                      <a:pt x="1490" y="2526"/>
                    </a:lnTo>
                    <a:lnTo>
                      <a:pt x="1547" y="2511"/>
                    </a:lnTo>
                    <a:lnTo>
                      <a:pt x="1598" y="2494"/>
                    </a:lnTo>
                    <a:lnTo>
                      <a:pt x="1644" y="2475"/>
                    </a:lnTo>
                    <a:lnTo>
                      <a:pt x="1683" y="2456"/>
                    </a:lnTo>
                    <a:lnTo>
                      <a:pt x="1717" y="2436"/>
                    </a:lnTo>
                    <a:lnTo>
                      <a:pt x="1744" y="2415"/>
                    </a:lnTo>
                    <a:lnTo>
                      <a:pt x="1764" y="2393"/>
                    </a:lnTo>
                    <a:lnTo>
                      <a:pt x="1775" y="2370"/>
                    </a:lnTo>
                    <a:lnTo>
                      <a:pt x="1780" y="2346"/>
                    </a:lnTo>
                    <a:lnTo>
                      <a:pt x="1780" y="2607"/>
                    </a:lnTo>
                    <a:lnTo>
                      <a:pt x="1775" y="2629"/>
                    </a:lnTo>
                    <a:lnTo>
                      <a:pt x="1764" y="2653"/>
                    </a:lnTo>
                    <a:lnTo>
                      <a:pt x="1744" y="2674"/>
                    </a:lnTo>
                    <a:lnTo>
                      <a:pt x="1717" y="2696"/>
                    </a:lnTo>
                    <a:lnTo>
                      <a:pt x="1683" y="2716"/>
                    </a:lnTo>
                    <a:lnTo>
                      <a:pt x="1644" y="2735"/>
                    </a:lnTo>
                    <a:lnTo>
                      <a:pt x="1598" y="2753"/>
                    </a:lnTo>
                    <a:lnTo>
                      <a:pt x="1547" y="2770"/>
                    </a:lnTo>
                    <a:lnTo>
                      <a:pt x="1490" y="2786"/>
                    </a:lnTo>
                    <a:lnTo>
                      <a:pt x="1428" y="2800"/>
                    </a:lnTo>
                    <a:lnTo>
                      <a:pt x="1362" y="2813"/>
                    </a:lnTo>
                    <a:lnTo>
                      <a:pt x="1291" y="2824"/>
                    </a:lnTo>
                    <a:lnTo>
                      <a:pt x="1217" y="2833"/>
                    </a:lnTo>
                    <a:lnTo>
                      <a:pt x="1139" y="2840"/>
                    </a:lnTo>
                    <a:lnTo>
                      <a:pt x="1058" y="2845"/>
                    </a:lnTo>
                    <a:lnTo>
                      <a:pt x="976" y="2849"/>
                    </a:lnTo>
                    <a:lnTo>
                      <a:pt x="889" y="2850"/>
                    </a:lnTo>
                    <a:lnTo>
                      <a:pt x="804" y="2849"/>
                    </a:lnTo>
                    <a:lnTo>
                      <a:pt x="720" y="2845"/>
                    </a:lnTo>
                    <a:lnTo>
                      <a:pt x="640" y="2840"/>
                    </a:lnTo>
                    <a:lnTo>
                      <a:pt x="562" y="2833"/>
                    </a:lnTo>
                    <a:lnTo>
                      <a:pt x="488" y="2824"/>
                    </a:lnTo>
                    <a:lnTo>
                      <a:pt x="418" y="2813"/>
                    </a:lnTo>
                    <a:lnTo>
                      <a:pt x="352" y="2800"/>
                    </a:lnTo>
                    <a:lnTo>
                      <a:pt x="290" y="2786"/>
                    </a:lnTo>
                    <a:lnTo>
                      <a:pt x="233" y="2770"/>
                    </a:lnTo>
                    <a:lnTo>
                      <a:pt x="181" y="2753"/>
                    </a:lnTo>
                    <a:lnTo>
                      <a:pt x="136" y="2735"/>
                    </a:lnTo>
                    <a:lnTo>
                      <a:pt x="95" y="2716"/>
                    </a:lnTo>
                    <a:lnTo>
                      <a:pt x="63" y="2696"/>
                    </a:lnTo>
                    <a:lnTo>
                      <a:pt x="36" y="2674"/>
                    </a:lnTo>
                    <a:lnTo>
                      <a:pt x="16" y="2653"/>
                    </a:lnTo>
                    <a:lnTo>
                      <a:pt x="4" y="2629"/>
                    </a:lnTo>
                    <a:lnTo>
                      <a:pt x="0" y="2607"/>
                    </a:lnTo>
                    <a:lnTo>
                      <a:pt x="0" y="2346"/>
                    </a:lnTo>
                    <a:close/>
                    <a:moveTo>
                      <a:pt x="1897" y="2182"/>
                    </a:moveTo>
                    <a:lnTo>
                      <a:pt x="1901" y="2205"/>
                    </a:lnTo>
                    <a:lnTo>
                      <a:pt x="1913" y="2228"/>
                    </a:lnTo>
                    <a:lnTo>
                      <a:pt x="1933" y="2250"/>
                    </a:lnTo>
                    <a:lnTo>
                      <a:pt x="1959" y="2272"/>
                    </a:lnTo>
                    <a:lnTo>
                      <a:pt x="1992" y="2292"/>
                    </a:lnTo>
                    <a:lnTo>
                      <a:pt x="2033" y="2311"/>
                    </a:lnTo>
                    <a:lnTo>
                      <a:pt x="2079" y="2329"/>
                    </a:lnTo>
                    <a:lnTo>
                      <a:pt x="2130" y="2346"/>
                    </a:lnTo>
                    <a:lnTo>
                      <a:pt x="2186" y="2362"/>
                    </a:lnTo>
                    <a:lnTo>
                      <a:pt x="2248" y="2376"/>
                    </a:lnTo>
                    <a:lnTo>
                      <a:pt x="2315" y="2389"/>
                    </a:lnTo>
                    <a:lnTo>
                      <a:pt x="2386" y="2399"/>
                    </a:lnTo>
                    <a:lnTo>
                      <a:pt x="2460" y="2409"/>
                    </a:lnTo>
                    <a:lnTo>
                      <a:pt x="2537" y="2416"/>
                    </a:lnTo>
                    <a:lnTo>
                      <a:pt x="2617" y="2421"/>
                    </a:lnTo>
                    <a:lnTo>
                      <a:pt x="2701" y="2425"/>
                    </a:lnTo>
                    <a:lnTo>
                      <a:pt x="2787" y="2426"/>
                    </a:lnTo>
                    <a:lnTo>
                      <a:pt x="2873" y="2425"/>
                    </a:lnTo>
                    <a:lnTo>
                      <a:pt x="2956" y="2421"/>
                    </a:lnTo>
                    <a:lnTo>
                      <a:pt x="3036" y="2416"/>
                    </a:lnTo>
                    <a:lnTo>
                      <a:pt x="3114" y="2409"/>
                    </a:lnTo>
                    <a:lnTo>
                      <a:pt x="3189" y="2399"/>
                    </a:lnTo>
                    <a:lnTo>
                      <a:pt x="3259" y="2389"/>
                    </a:lnTo>
                    <a:lnTo>
                      <a:pt x="3325" y="2376"/>
                    </a:lnTo>
                    <a:lnTo>
                      <a:pt x="3387" y="2362"/>
                    </a:lnTo>
                    <a:lnTo>
                      <a:pt x="3444" y="2346"/>
                    </a:lnTo>
                    <a:lnTo>
                      <a:pt x="3496" y="2329"/>
                    </a:lnTo>
                    <a:lnTo>
                      <a:pt x="3541" y="2311"/>
                    </a:lnTo>
                    <a:lnTo>
                      <a:pt x="3581" y="2292"/>
                    </a:lnTo>
                    <a:lnTo>
                      <a:pt x="3614" y="2272"/>
                    </a:lnTo>
                    <a:lnTo>
                      <a:pt x="3641" y="2250"/>
                    </a:lnTo>
                    <a:lnTo>
                      <a:pt x="3660" y="2228"/>
                    </a:lnTo>
                    <a:lnTo>
                      <a:pt x="3672" y="2205"/>
                    </a:lnTo>
                    <a:lnTo>
                      <a:pt x="3676" y="2182"/>
                    </a:lnTo>
                    <a:lnTo>
                      <a:pt x="3676" y="2442"/>
                    </a:lnTo>
                    <a:lnTo>
                      <a:pt x="3672" y="2465"/>
                    </a:lnTo>
                    <a:lnTo>
                      <a:pt x="3660" y="2488"/>
                    </a:lnTo>
                    <a:lnTo>
                      <a:pt x="3641" y="2510"/>
                    </a:lnTo>
                    <a:lnTo>
                      <a:pt x="3614" y="2532"/>
                    </a:lnTo>
                    <a:lnTo>
                      <a:pt x="3581" y="2552"/>
                    </a:lnTo>
                    <a:lnTo>
                      <a:pt x="3541" y="2571"/>
                    </a:lnTo>
                    <a:lnTo>
                      <a:pt x="3496" y="2589"/>
                    </a:lnTo>
                    <a:lnTo>
                      <a:pt x="3444" y="2606"/>
                    </a:lnTo>
                    <a:lnTo>
                      <a:pt x="3387" y="2622"/>
                    </a:lnTo>
                    <a:lnTo>
                      <a:pt x="3325" y="2636"/>
                    </a:lnTo>
                    <a:lnTo>
                      <a:pt x="3259" y="2649"/>
                    </a:lnTo>
                    <a:lnTo>
                      <a:pt x="3189" y="2660"/>
                    </a:lnTo>
                    <a:lnTo>
                      <a:pt x="3114" y="2669"/>
                    </a:lnTo>
                    <a:lnTo>
                      <a:pt x="3036" y="2676"/>
                    </a:lnTo>
                    <a:lnTo>
                      <a:pt x="2956" y="2681"/>
                    </a:lnTo>
                    <a:lnTo>
                      <a:pt x="2873" y="2685"/>
                    </a:lnTo>
                    <a:lnTo>
                      <a:pt x="2787" y="2686"/>
                    </a:lnTo>
                    <a:lnTo>
                      <a:pt x="2701" y="2685"/>
                    </a:lnTo>
                    <a:lnTo>
                      <a:pt x="2617" y="2681"/>
                    </a:lnTo>
                    <a:lnTo>
                      <a:pt x="2537" y="2676"/>
                    </a:lnTo>
                    <a:lnTo>
                      <a:pt x="2460" y="2669"/>
                    </a:lnTo>
                    <a:lnTo>
                      <a:pt x="2386" y="2660"/>
                    </a:lnTo>
                    <a:lnTo>
                      <a:pt x="2315" y="2649"/>
                    </a:lnTo>
                    <a:lnTo>
                      <a:pt x="2248" y="2636"/>
                    </a:lnTo>
                    <a:lnTo>
                      <a:pt x="2186" y="2622"/>
                    </a:lnTo>
                    <a:lnTo>
                      <a:pt x="2130" y="2606"/>
                    </a:lnTo>
                    <a:lnTo>
                      <a:pt x="2079" y="2589"/>
                    </a:lnTo>
                    <a:lnTo>
                      <a:pt x="2033" y="2571"/>
                    </a:lnTo>
                    <a:lnTo>
                      <a:pt x="1992" y="2552"/>
                    </a:lnTo>
                    <a:lnTo>
                      <a:pt x="1959" y="2532"/>
                    </a:lnTo>
                    <a:lnTo>
                      <a:pt x="1933" y="2510"/>
                    </a:lnTo>
                    <a:lnTo>
                      <a:pt x="1913" y="2488"/>
                    </a:lnTo>
                    <a:lnTo>
                      <a:pt x="1901" y="2465"/>
                    </a:lnTo>
                    <a:lnTo>
                      <a:pt x="1897" y="2442"/>
                    </a:lnTo>
                    <a:lnTo>
                      <a:pt x="1897" y="2182"/>
                    </a:lnTo>
                    <a:close/>
                    <a:moveTo>
                      <a:pt x="0" y="2029"/>
                    </a:moveTo>
                    <a:lnTo>
                      <a:pt x="4" y="2051"/>
                    </a:lnTo>
                    <a:lnTo>
                      <a:pt x="16" y="2075"/>
                    </a:lnTo>
                    <a:lnTo>
                      <a:pt x="36" y="2096"/>
                    </a:lnTo>
                    <a:lnTo>
                      <a:pt x="63" y="2118"/>
                    </a:lnTo>
                    <a:lnTo>
                      <a:pt x="95" y="2138"/>
                    </a:lnTo>
                    <a:lnTo>
                      <a:pt x="136" y="2158"/>
                    </a:lnTo>
                    <a:lnTo>
                      <a:pt x="181" y="2176"/>
                    </a:lnTo>
                    <a:lnTo>
                      <a:pt x="233" y="2193"/>
                    </a:lnTo>
                    <a:lnTo>
                      <a:pt x="290" y="2209"/>
                    </a:lnTo>
                    <a:lnTo>
                      <a:pt x="352" y="2222"/>
                    </a:lnTo>
                    <a:lnTo>
                      <a:pt x="418" y="2235"/>
                    </a:lnTo>
                    <a:lnTo>
                      <a:pt x="488" y="2246"/>
                    </a:lnTo>
                    <a:lnTo>
                      <a:pt x="562" y="2255"/>
                    </a:lnTo>
                    <a:lnTo>
                      <a:pt x="640" y="2263"/>
                    </a:lnTo>
                    <a:lnTo>
                      <a:pt x="720" y="2267"/>
                    </a:lnTo>
                    <a:lnTo>
                      <a:pt x="804" y="2271"/>
                    </a:lnTo>
                    <a:lnTo>
                      <a:pt x="889" y="2272"/>
                    </a:lnTo>
                    <a:lnTo>
                      <a:pt x="976" y="2271"/>
                    </a:lnTo>
                    <a:lnTo>
                      <a:pt x="1058" y="2267"/>
                    </a:lnTo>
                    <a:lnTo>
                      <a:pt x="1139" y="2263"/>
                    </a:lnTo>
                    <a:lnTo>
                      <a:pt x="1217" y="2255"/>
                    </a:lnTo>
                    <a:lnTo>
                      <a:pt x="1291" y="2246"/>
                    </a:lnTo>
                    <a:lnTo>
                      <a:pt x="1362" y="2235"/>
                    </a:lnTo>
                    <a:lnTo>
                      <a:pt x="1428" y="2222"/>
                    </a:lnTo>
                    <a:lnTo>
                      <a:pt x="1490" y="2209"/>
                    </a:lnTo>
                    <a:lnTo>
                      <a:pt x="1547" y="2193"/>
                    </a:lnTo>
                    <a:lnTo>
                      <a:pt x="1598" y="2176"/>
                    </a:lnTo>
                    <a:lnTo>
                      <a:pt x="1644" y="2158"/>
                    </a:lnTo>
                    <a:lnTo>
                      <a:pt x="1683" y="2138"/>
                    </a:lnTo>
                    <a:lnTo>
                      <a:pt x="1717" y="2118"/>
                    </a:lnTo>
                    <a:lnTo>
                      <a:pt x="1744" y="2096"/>
                    </a:lnTo>
                    <a:lnTo>
                      <a:pt x="1764" y="2075"/>
                    </a:lnTo>
                    <a:lnTo>
                      <a:pt x="1775" y="2051"/>
                    </a:lnTo>
                    <a:lnTo>
                      <a:pt x="1780" y="2029"/>
                    </a:lnTo>
                    <a:lnTo>
                      <a:pt x="1780" y="2289"/>
                    </a:lnTo>
                    <a:lnTo>
                      <a:pt x="1775" y="2312"/>
                    </a:lnTo>
                    <a:lnTo>
                      <a:pt x="1764" y="2335"/>
                    </a:lnTo>
                    <a:lnTo>
                      <a:pt x="1744" y="2357"/>
                    </a:lnTo>
                    <a:lnTo>
                      <a:pt x="1717" y="2377"/>
                    </a:lnTo>
                    <a:lnTo>
                      <a:pt x="1683" y="2399"/>
                    </a:lnTo>
                    <a:lnTo>
                      <a:pt x="1644" y="2418"/>
                    </a:lnTo>
                    <a:lnTo>
                      <a:pt x="1598" y="2436"/>
                    </a:lnTo>
                    <a:lnTo>
                      <a:pt x="1547" y="2453"/>
                    </a:lnTo>
                    <a:lnTo>
                      <a:pt x="1490" y="2469"/>
                    </a:lnTo>
                    <a:lnTo>
                      <a:pt x="1428" y="2482"/>
                    </a:lnTo>
                    <a:lnTo>
                      <a:pt x="1362" y="2494"/>
                    </a:lnTo>
                    <a:lnTo>
                      <a:pt x="1291" y="2506"/>
                    </a:lnTo>
                    <a:lnTo>
                      <a:pt x="1217" y="2515"/>
                    </a:lnTo>
                    <a:lnTo>
                      <a:pt x="1139" y="2523"/>
                    </a:lnTo>
                    <a:lnTo>
                      <a:pt x="1058" y="2527"/>
                    </a:lnTo>
                    <a:lnTo>
                      <a:pt x="976" y="2530"/>
                    </a:lnTo>
                    <a:lnTo>
                      <a:pt x="889" y="2532"/>
                    </a:lnTo>
                    <a:lnTo>
                      <a:pt x="804" y="2530"/>
                    </a:lnTo>
                    <a:lnTo>
                      <a:pt x="720" y="2527"/>
                    </a:lnTo>
                    <a:lnTo>
                      <a:pt x="640" y="2523"/>
                    </a:lnTo>
                    <a:lnTo>
                      <a:pt x="562" y="2515"/>
                    </a:lnTo>
                    <a:lnTo>
                      <a:pt x="488" y="2506"/>
                    </a:lnTo>
                    <a:lnTo>
                      <a:pt x="418" y="2494"/>
                    </a:lnTo>
                    <a:lnTo>
                      <a:pt x="352" y="2482"/>
                    </a:lnTo>
                    <a:lnTo>
                      <a:pt x="290" y="2469"/>
                    </a:lnTo>
                    <a:lnTo>
                      <a:pt x="233" y="2453"/>
                    </a:lnTo>
                    <a:lnTo>
                      <a:pt x="181" y="2436"/>
                    </a:lnTo>
                    <a:lnTo>
                      <a:pt x="136" y="2418"/>
                    </a:lnTo>
                    <a:lnTo>
                      <a:pt x="95" y="2399"/>
                    </a:lnTo>
                    <a:lnTo>
                      <a:pt x="63" y="2377"/>
                    </a:lnTo>
                    <a:lnTo>
                      <a:pt x="36" y="2357"/>
                    </a:lnTo>
                    <a:lnTo>
                      <a:pt x="16" y="2335"/>
                    </a:lnTo>
                    <a:lnTo>
                      <a:pt x="4" y="2312"/>
                    </a:lnTo>
                    <a:lnTo>
                      <a:pt x="0" y="2289"/>
                    </a:lnTo>
                    <a:lnTo>
                      <a:pt x="0" y="2029"/>
                    </a:lnTo>
                    <a:close/>
                    <a:moveTo>
                      <a:pt x="1897" y="1855"/>
                    </a:moveTo>
                    <a:lnTo>
                      <a:pt x="1901" y="1879"/>
                    </a:lnTo>
                    <a:lnTo>
                      <a:pt x="1913" y="1902"/>
                    </a:lnTo>
                    <a:lnTo>
                      <a:pt x="1933" y="1924"/>
                    </a:lnTo>
                    <a:lnTo>
                      <a:pt x="1959" y="1945"/>
                    </a:lnTo>
                    <a:lnTo>
                      <a:pt x="1992" y="1966"/>
                    </a:lnTo>
                    <a:lnTo>
                      <a:pt x="2033" y="1985"/>
                    </a:lnTo>
                    <a:lnTo>
                      <a:pt x="2079" y="2003"/>
                    </a:lnTo>
                    <a:lnTo>
                      <a:pt x="2130" y="2020"/>
                    </a:lnTo>
                    <a:lnTo>
                      <a:pt x="2186" y="2035"/>
                    </a:lnTo>
                    <a:lnTo>
                      <a:pt x="2248" y="2050"/>
                    </a:lnTo>
                    <a:lnTo>
                      <a:pt x="2315" y="2062"/>
                    </a:lnTo>
                    <a:lnTo>
                      <a:pt x="2386" y="2073"/>
                    </a:lnTo>
                    <a:lnTo>
                      <a:pt x="2460" y="2083"/>
                    </a:lnTo>
                    <a:lnTo>
                      <a:pt x="2537" y="2089"/>
                    </a:lnTo>
                    <a:lnTo>
                      <a:pt x="2617" y="2095"/>
                    </a:lnTo>
                    <a:lnTo>
                      <a:pt x="2701" y="2098"/>
                    </a:lnTo>
                    <a:lnTo>
                      <a:pt x="2787" y="2100"/>
                    </a:lnTo>
                    <a:lnTo>
                      <a:pt x="2873" y="2098"/>
                    </a:lnTo>
                    <a:lnTo>
                      <a:pt x="2956" y="2095"/>
                    </a:lnTo>
                    <a:lnTo>
                      <a:pt x="3036" y="2089"/>
                    </a:lnTo>
                    <a:lnTo>
                      <a:pt x="3114" y="2083"/>
                    </a:lnTo>
                    <a:lnTo>
                      <a:pt x="3189" y="2073"/>
                    </a:lnTo>
                    <a:lnTo>
                      <a:pt x="3259" y="2062"/>
                    </a:lnTo>
                    <a:lnTo>
                      <a:pt x="3325" y="2050"/>
                    </a:lnTo>
                    <a:lnTo>
                      <a:pt x="3387" y="2035"/>
                    </a:lnTo>
                    <a:lnTo>
                      <a:pt x="3444" y="2020"/>
                    </a:lnTo>
                    <a:lnTo>
                      <a:pt x="3496" y="2003"/>
                    </a:lnTo>
                    <a:lnTo>
                      <a:pt x="3541" y="1985"/>
                    </a:lnTo>
                    <a:lnTo>
                      <a:pt x="3581" y="1966"/>
                    </a:lnTo>
                    <a:lnTo>
                      <a:pt x="3614" y="1945"/>
                    </a:lnTo>
                    <a:lnTo>
                      <a:pt x="3641" y="1924"/>
                    </a:lnTo>
                    <a:lnTo>
                      <a:pt x="3660" y="1902"/>
                    </a:lnTo>
                    <a:lnTo>
                      <a:pt x="3672" y="1879"/>
                    </a:lnTo>
                    <a:lnTo>
                      <a:pt x="3676" y="1855"/>
                    </a:lnTo>
                    <a:lnTo>
                      <a:pt x="3676" y="2115"/>
                    </a:lnTo>
                    <a:lnTo>
                      <a:pt x="3672" y="2139"/>
                    </a:lnTo>
                    <a:lnTo>
                      <a:pt x="3660" y="2161"/>
                    </a:lnTo>
                    <a:lnTo>
                      <a:pt x="3641" y="2184"/>
                    </a:lnTo>
                    <a:lnTo>
                      <a:pt x="3614" y="2205"/>
                    </a:lnTo>
                    <a:lnTo>
                      <a:pt x="3581" y="2226"/>
                    </a:lnTo>
                    <a:lnTo>
                      <a:pt x="3541" y="2245"/>
                    </a:lnTo>
                    <a:lnTo>
                      <a:pt x="3496" y="2263"/>
                    </a:lnTo>
                    <a:lnTo>
                      <a:pt x="3444" y="2280"/>
                    </a:lnTo>
                    <a:lnTo>
                      <a:pt x="3387" y="2295"/>
                    </a:lnTo>
                    <a:lnTo>
                      <a:pt x="3325" y="2310"/>
                    </a:lnTo>
                    <a:lnTo>
                      <a:pt x="3259" y="2322"/>
                    </a:lnTo>
                    <a:lnTo>
                      <a:pt x="3189" y="2332"/>
                    </a:lnTo>
                    <a:lnTo>
                      <a:pt x="3114" y="2343"/>
                    </a:lnTo>
                    <a:lnTo>
                      <a:pt x="3036" y="2349"/>
                    </a:lnTo>
                    <a:lnTo>
                      <a:pt x="2956" y="2355"/>
                    </a:lnTo>
                    <a:lnTo>
                      <a:pt x="2873" y="2358"/>
                    </a:lnTo>
                    <a:lnTo>
                      <a:pt x="2787" y="2359"/>
                    </a:lnTo>
                    <a:lnTo>
                      <a:pt x="2701" y="2358"/>
                    </a:lnTo>
                    <a:lnTo>
                      <a:pt x="2617" y="2355"/>
                    </a:lnTo>
                    <a:lnTo>
                      <a:pt x="2537" y="2349"/>
                    </a:lnTo>
                    <a:lnTo>
                      <a:pt x="2460" y="2343"/>
                    </a:lnTo>
                    <a:lnTo>
                      <a:pt x="2386" y="2332"/>
                    </a:lnTo>
                    <a:lnTo>
                      <a:pt x="2315" y="2322"/>
                    </a:lnTo>
                    <a:lnTo>
                      <a:pt x="2248" y="2310"/>
                    </a:lnTo>
                    <a:lnTo>
                      <a:pt x="2186" y="2295"/>
                    </a:lnTo>
                    <a:lnTo>
                      <a:pt x="2130" y="2280"/>
                    </a:lnTo>
                    <a:lnTo>
                      <a:pt x="2079" y="2263"/>
                    </a:lnTo>
                    <a:lnTo>
                      <a:pt x="2033" y="2245"/>
                    </a:lnTo>
                    <a:lnTo>
                      <a:pt x="1992" y="2226"/>
                    </a:lnTo>
                    <a:lnTo>
                      <a:pt x="1959" y="2205"/>
                    </a:lnTo>
                    <a:lnTo>
                      <a:pt x="1933" y="2184"/>
                    </a:lnTo>
                    <a:lnTo>
                      <a:pt x="1913" y="2161"/>
                    </a:lnTo>
                    <a:lnTo>
                      <a:pt x="1901" y="2139"/>
                    </a:lnTo>
                    <a:lnTo>
                      <a:pt x="1897" y="2115"/>
                    </a:lnTo>
                    <a:lnTo>
                      <a:pt x="1897" y="1855"/>
                    </a:lnTo>
                    <a:close/>
                    <a:moveTo>
                      <a:pt x="2932" y="1740"/>
                    </a:moveTo>
                    <a:lnTo>
                      <a:pt x="2925" y="1752"/>
                    </a:lnTo>
                    <a:lnTo>
                      <a:pt x="2918" y="1769"/>
                    </a:lnTo>
                    <a:lnTo>
                      <a:pt x="2914" y="1785"/>
                    </a:lnTo>
                    <a:lnTo>
                      <a:pt x="2915" y="1799"/>
                    </a:lnTo>
                    <a:lnTo>
                      <a:pt x="2389" y="1763"/>
                    </a:lnTo>
                    <a:lnTo>
                      <a:pt x="2358" y="1819"/>
                    </a:lnTo>
                    <a:lnTo>
                      <a:pt x="3139" y="1873"/>
                    </a:lnTo>
                    <a:lnTo>
                      <a:pt x="3165" y="1826"/>
                    </a:lnTo>
                    <a:lnTo>
                      <a:pt x="3136" y="1822"/>
                    </a:lnTo>
                    <a:lnTo>
                      <a:pt x="3123" y="1819"/>
                    </a:lnTo>
                    <a:lnTo>
                      <a:pt x="3109" y="1817"/>
                    </a:lnTo>
                    <a:lnTo>
                      <a:pt x="3097" y="1813"/>
                    </a:lnTo>
                    <a:lnTo>
                      <a:pt x="3084" y="1808"/>
                    </a:lnTo>
                    <a:lnTo>
                      <a:pt x="3076" y="1803"/>
                    </a:lnTo>
                    <a:lnTo>
                      <a:pt x="3068" y="1795"/>
                    </a:lnTo>
                    <a:lnTo>
                      <a:pt x="3064" y="1786"/>
                    </a:lnTo>
                    <a:lnTo>
                      <a:pt x="3064" y="1774"/>
                    </a:lnTo>
                    <a:lnTo>
                      <a:pt x="3070" y="1762"/>
                    </a:lnTo>
                    <a:lnTo>
                      <a:pt x="3077" y="1749"/>
                    </a:lnTo>
                    <a:lnTo>
                      <a:pt x="2932" y="1740"/>
                    </a:lnTo>
                    <a:close/>
                    <a:moveTo>
                      <a:pt x="0" y="1710"/>
                    </a:moveTo>
                    <a:lnTo>
                      <a:pt x="4" y="1733"/>
                    </a:lnTo>
                    <a:lnTo>
                      <a:pt x="16" y="1756"/>
                    </a:lnTo>
                    <a:lnTo>
                      <a:pt x="36" y="1778"/>
                    </a:lnTo>
                    <a:lnTo>
                      <a:pt x="63" y="1799"/>
                    </a:lnTo>
                    <a:lnTo>
                      <a:pt x="95" y="1819"/>
                    </a:lnTo>
                    <a:lnTo>
                      <a:pt x="136" y="1839"/>
                    </a:lnTo>
                    <a:lnTo>
                      <a:pt x="181" y="1857"/>
                    </a:lnTo>
                    <a:lnTo>
                      <a:pt x="233" y="1875"/>
                    </a:lnTo>
                    <a:lnTo>
                      <a:pt x="290" y="1889"/>
                    </a:lnTo>
                    <a:lnTo>
                      <a:pt x="352" y="1904"/>
                    </a:lnTo>
                    <a:lnTo>
                      <a:pt x="418" y="1916"/>
                    </a:lnTo>
                    <a:lnTo>
                      <a:pt x="488" y="1927"/>
                    </a:lnTo>
                    <a:lnTo>
                      <a:pt x="562" y="1936"/>
                    </a:lnTo>
                    <a:lnTo>
                      <a:pt x="640" y="1943"/>
                    </a:lnTo>
                    <a:lnTo>
                      <a:pt x="720" y="1949"/>
                    </a:lnTo>
                    <a:lnTo>
                      <a:pt x="804" y="1952"/>
                    </a:lnTo>
                    <a:lnTo>
                      <a:pt x="889" y="1953"/>
                    </a:lnTo>
                    <a:lnTo>
                      <a:pt x="976" y="1952"/>
                    </a:lnTo>
                    <a:lnTo>
                      <a:pt x="1058" y="1949"/>
                    </a:lnTo>
                    <a:lnTo>
                      <a:pt x="1139" y="1943"/>
                    </a:lnTo>
                    <a:lnTo>
                      <a:pt x="1217" y="1936"/>
                    </a:lnTo>
                    <a:lnTo>
                      <a:pt x="1291" y="1927"/>
                    </a:lnTo>
                    <a:lnTo>
                      <a:pt x="1362" y="1916"/>
                    </a:lnTo>
                    <a:lnTo>
                      <a:pt x="1428" y="1904"/>
                    </a:lnTo>
                    <a:lnTo>
                      <a:pt x="1490" y="1889"/>
                    </a:lnTo>
                    <a:lnTo>
                      <a:pt x="1547" y="1875"/>
                    </a:lnTo>
                    <a:lnTo>
                      <a:pt x="1598" y="1858"/>
                    </a:lnTo>
                    <a:lnTo>
                      <a:pt x="1644" y="1839"/>
                    </a:lnTo>
                    <a:lnTo>
                      <a:pt x="1683" y="1819"/>
                    </a:lnTo>
                    <a:lnTo>
                      <a:pt x="1717" y="1799"/>
                    </a:lnTo>
                    <a:lnTo>
                      <a:pt x="1744" y="1778"/>
                    </a:lnTo>
                    <a:lnTo>
                      <a:pt x="1764" y="1756"/>
                    </a:lnTo>
                    <a:lnTo>
                      <a:pt x="1775" y="1733"/>
                    </a:lnTo>
                    <a:lnTo>
                      <a:pt x="1780" y="1710"/>
                    </a:lnTo>
                    <a:lnTo>
                      <a:pt x="1780" y="1969"/>
                    </a:lnTo>
                    <a:lnTo>
                      <a:pt x="1775" y="1993"/>
                    </a:lnTo>
                    <a:lnTo>
                      <a:pt x="1764" y="2016"/>
                    </a:lnTo>
                    <a:lnTo>
                      <a:pt x="1744" y="2038"/>
                    </a:lnTo>
                    <a:lnTo>
                      <a:pt x="1717" y="2059"/>
                    </a:lnTo>
                    <a:lnTo>
                      <a:pt x="1683" y="2079"/>
                    </a:lnTo>
                    <a:lnTo>
                      <a:pt x="1644" y="2098"/>
                    </a:lnTo>
                    <a:lnTo>
                      <a:pt x="1598" y="2118"/>
                    </a:lnTo>
                    <a:lnTo>
                      <a:pt x="1547" y="2134"/>
                    </a:lnTo>
                    <a:lnTo>
                      <a:pt x="1490" y="2149"/>
                    </a:lnTo>
                    <a:lnTo>
                      <a:pt x="1428" y="2164"/>
                    </a:lnTo>
                    <a:lnTo>
                      <a:pt x="1362" y="2176"/>
                    </a:lnTo>
                    <a:lnTo>
                      <a:pt x="1291" y="2187"/>
                    </a:lnTo>
                    <a:lnTo>
                      <a:pt x="1217" y="2196"/>
                    </a:lnTo>
                    <a:lnTo>
                      <a:pt x="1139" y="2203"/>
                    </a:lnTo>
                    <a:lnTo>
                      <a:pt x="1058" y="2209"/>
                    </a:lnTo>
                    <a:lnTo>
                      <a:pt x="976" y="2212"/>
                    </a:lnTo>
                    <a:lnTo>
                      <a:pt x="889" y="2213"/>
                    </a:lnTo>
                    <a:lnTo>
                      <a:pt x="804" y="2212"/>
                    </a:lnTo>
                    <a:lnTo>
                      <a:pt x="720" y="2209"/>
                    </a:lnTo>
                    <a:lnTo>
                      <a:pt x="640" y="2203"/>
                    </a:lnTo>
                    <a:lnTo>
                      <a:pt x="562" y="2196"/>
                    </a:lnTo>
                    <a:lnTo>
                      <a:pt x="488" y="2187"/>
                    </a:lnTo>
                    <a:lnTo>
                      <a:pt x="418" y="2176"/>
                    </a:lnTo>
                    <a:lnTo>
                      <a:pt x="352" y="2164"/>
                    </a:lnTo>
                    <a:lnTo>
                      <a:pt x="290" y="2149"/>
                    </a:lnTo>
                    <a:lnTo>
                      <a:pt x="233" y="2134"/>
                    </a:lnTo>
                    <a:lnTo>
                      <a:pt x="181" y="2118"/>
                    </a:lnTo>
                    <a:lnTo>
                      <a:pt x="136" y="2098"/>
                    </a:lnTo>
                    <a:lnTo>
                      <a:pt x="95" y="2079"/>
                    </a:lnTo>
                    <a:lnTo>
                      <a:pt x="63" y="2059"/>
                    </a:lnTo>
                    <a:lnTo>
                      <a:pt x="36" y="2038"/>
                    </a:lnTo>
                    <a:lnTo>
                      <a:pt x="16" y="2016"/>
                    </a:lnTo>
                    <a:lnTo>
                      <a:pt x="4" y="1993"/>
                    </a:lnTo>
                    <a:lnTo>
                      <a:pt x="0" y="1969"/>
                    </a:lnTo>
                    <a:lnTo>
                      <a:pt x="0" y="1710"/>
                    </a:lnTo>
                    <a:close/>
                    <a:moveTo>
                      <a:pt x="2787" y="1563"/>
                    </a:moveTo>
                    <a:lnTo>
                      <a:pt x="2873" y="1564"/>
                    </a:lnTo>
                    <a:lnTo>
                      <a:pt x="2956" y="1567"/>
                    </a:lnTo>
                    <a:lnTo>
                      <a:pt x="3036" y="1572"/>
                    </a:lnTo>
                    <a:lnTo>
                      <a:pt x="3114" y="1580"/>
                    </a:lnTo>
                    <a:lnTo>
                      <a:pt x="3189" y="1589"/>
                    </a:lnTo>
                    <a:lnTo>
                      <a:pt x="3259" y="1600"/>
                    </a:lnTo>
                    <a:lnTo>
                      <a:pt x="3325" y="1612"/>
                    </a:lnTo>
                    <a:lnTo>
                      <a:pt x="3387" y="1626"/>
                    </a:lnTo>
                    <a:lnTo>
                      <a:pt x="3444" y="1642"/>
                    </a:lnTo>
                    <a:lnTo>
                      <a:pt x="3496" y="1659"/>
                    </a:lnTo>
                    <a:lnTo>
                      <a:pt x="3541" y="1677"/>
                    </a:lnTo>
                    <a:lnTo>
                      <a:pt x="3581" y="1697"/>
                    </a:lnTo>
                    <a:lnTo>
                      <a:pt x="3614" y="1717"/>
                    </a:lnTo>
                    <a:lnTo>
                      <a:pt x="3641" y="1738"/>
                    </a:lnTo>
                    <a:lnTo>
                      <a:pt x="3660" y="1760"/>
                    </a:lnTo>
                    <a:lnTo>
                      <a:pt x="3672" y="1782"/>
                    </a:lnTo>
                    <a:lnTo>
                      <a:pt x="3676" y="1806"/>
                    </a:lnTo>
                    <a:lnTo>
                      <a:pt x="3672" y="1830"/>
                    </a:lnTo>
                    <a:lnTo>
                      <a:pt x="3660" y="1852"/>
                    </a:lnTo>
                    <a:lnTo>
                      <a:pt x="3641" y="1875"/>
                    </a:lnTo>
                    <a:lnTo>
                      <a:pt x="3614" y="1896"/>
                    </a:lnTo>
                    <a:lnTo>
                      <a:pt x="3581" y="1916"/>
                    </a:lnTo>
                    <a:lnTo>
                      <a:pt x="3541" y="1935"/>
                    </a:lnTo>
                    <a:lnTo>
                      <a:pt x="3496" y="1953"/>
                    </a:lnTo>
                    <a:lnTo>
                      <a:pt x="3444" y="1970"/>
                    </a:lnTo>
                    <a:lnTo>
                      <a:pt x="3387" y="1986"/>
                    </a:lnTo>
                    <a:lnTo>
                      <a:pt x="3325" y="2001"/>
                    </a:lnTo>
                    <a:lnTo>
                      <a:pt x="3259" y="2013"/>
                    </a:lnTo>
                    <a:lnTo>
                      <a:pt x="3189" y="2024"/>
                    </a:lnTo>
                    <a:lnTo>
                      <a:pt x="3114" y="2033"/>
                    </a:lnTo>
                    <a:lnTo>
                      <a:pt x="3036" y="2040"/>
                    </a:lnTo>
                    <a:lnTo>
                      <a:pt x="2956" y="2046"/>
                    </a:lnTo>
                    <a:lnTo>
                      <a:pt x="2873" y="2049"/>
                    </a:lnTo>
                    <a:lnTo>
                      <a:pt x="2787" y="2050"/>
                    </a:lnTo>
                    <a:lnTo>
                      <a:pt x="2701" y="2049"/>
                    </a:lnTo>
                    <a:lnTo>
                      <a:pt x="2617" y="2046"/>
                    </a:lnTo>
                    <a:lnTo>
                      <a:pt x="2537" y="2040"/>
                    </a:lnTo>
                    <a:lnTo>
                      <a:pt x="2460" y="2033"/>
                    </a:lnTo>
                    <a:lnTo>
                      <a:pt x="2386" y="2024"/>
                    </a:lnTo>
                    <a:lnTo>
                      <a:pt x="2315" y="2013"/>
                    </a:lnTo>
                    <a:lnTo>
                      <a:pt x="2248" y="2001"/>
                    </a:lnTo>
                    <a:lnTo>
                      <a:pt x="2186" y="1986"/>
                    </a:lnTo>
                    <a:lnTo>
                      <a:pt x="2130" y="1970"/>
                    </a:lnTo>
                    <a:lnTo>
                      <a:pt x="2079" y="1953"/>
                    </a:lnTo>
                    <a:lnTo>
                      <a:pt x="2033" y="1935"/>
                    </a:lnTo>
                    <a:lnTo>
                      <a:pt x="1992" y="1916"/>
                    </a:lnTo>
                    <a:lnTo>
                      <a:pt x="1959" y="1896"/>
                    </a:lnTo>
                    <a:lnTo>
                      <a:pt x="1933" y="1875"/>
                    </a:lnTo>
                    <a:lnTo>
                      <a:pt x="1913" y="1852"/>
                    </a:lnTo>
                    <a:lnTo>
                      <a:pt x="1901" y="1830"/>
                    </a:lnTo>
                    <a:lnTo>
                      <a:pt x="1897" y="1806"/>
                    </a:lnTo>
                    <a:lnTo>
                      <a:pt x="1901" y="1782"/>
                    </a:lnTo>
                    <a:lnTo>
                      <a:pt x="1913" y="1760"/>
                    </a:lnTo>
                    <a:lnTo>
                      <a:pt x="1933" y="1738"/>
                    </a:lnTo>
                    <a:lnTo>
                      <a:pt x="1959" y="1717"/>
                    </a:lnTo>
                    <a:lnTo>
                      <a:pt x="1992" y="1697"/>
                    </a:lnTo>
                    <a:lnTo>
                      <a:pt x="2033" y="1677"/>
                    </a:lnTo>
                    <a:lnTo>
                      <a:pt x="2079" y="1659"/>
                    </a:lnTo>
                    <a:lnTo>
                      <a:pt x="2130" y="1642"/>
                    </a:lnTo>
                    <a:lnTo>
                      <a:pt x="2186" y="1626"/>
                    </a:lnTo>
                    <a:lnTo>
                      <a:pt x="2248" y="1612"/>
                    </a:lnTo>
                    <a:lnTo>
                      <a:pt x="2315" y="1600"/>
                    </a:lnTo>
                    <a:lnTo>
                      <a:pt x="2386" y="1589"/>
                    </a:lnTo>
                    <a:lnTo>
                      <a:pt x="2460" y="1580"/>
                    </a:lnTo>
                    <a:lnTo>
                      <a:pt x="2537" y="1572"/>
                    </a:lnTo>
                    <a:lnTo>
                      <a:pt x="2617" y="1567"/>
                    </a:lnTo>
                    <a:lnTo>
                      <a:pt x="2701" y="1564"/>
                    </a:lnTo>
                    <a:lnTo>
                      <a:pt x="2787" y="1563"/>
                    </a:lnTo>
                    <a:close/>
                    <a:moveTo>
                      <a:pt x="1908" y="1474"/>
                    </a:moveTo>
                    <a:lnTo>
                      <a:pt x="1989" y="1486"/>
                    </a:lnTo>
                    <a:lnTo>
                      <a:pt x="2074" y="1498"/>
                    </a:lnTo>
                    <a:lnTo>
                      <a:pt x="2164" y="1506"/>
                    </a:lnTo>
                    <a:lnTo>
                      <a:pt x="2258" y="1511"/>
                    </a:lnTo>
                    <a:lnTo>
                      <a:pt x="2201" y="1522"/>
                    </a:lnTo>
                    <a:lnTo>
                      <a:pt x="2145" y="1536"/>
                    </a:lnTo>
                    <a:lnTo>
                      <a:pt x="2092" y="1552"/>
                    </a:lnTo>
                    <a:lnTo>
                      <a:pt x="2041" y="1569"/>
                    </a:lnTo>
                    <a:lnTo>
                      <a:pt x="1992" y="1588"/>
                    </a:lnTo>
                    <a:lnTo>
                      <a:pt x="1949" y="1610"/>
                    </a:lnTo>
                    <a:lnTo>
                      <a:pt x="1908" y="1634"/>
                    </a:lnTo>
                    <a:lnTo>
                      <a:pt x="1908" y="1474"/>
                    </a:lnTo>
                    <a:close/>
                    <a:moveTo>
                      <a:pt x="0" y="1387"/>
                    </a:moveTo>
                    <a:lnTo>
                      <a:pt x="4" y="1411"/>
                    </a:lnTo>
                    <a:lnTo>
                      <a:pt x="16" y="1434"/>
                    </a:lnTo>
                    <a:lnTo>
                      <a:pt x="36" y="1456"/>
                    </a:lnTo>
                    <a:lnTo>
                      <a:pt x="63" y="1476"/>
                    </a:lnTo>
                    <a:lnTo>
                      <a:pt x="95" y="1498"/>
                    </a:lnTo>
                    <a:lnTo>
                      <a:pt x="136" y="1517"/>
                    </a:lnTo>
                    <a:lnTo>
                      <a:pt x="181" y="1535"/>
                    </a:lnTo>
                    <a:lnTo>
                      <a:pt x="233" y="1552"/>
                    </a:lnTo>
                    <a:lnTo>
                      <a:pt x="290" y="1567"/>
                    </a:lnTo>
                    <a:lnTo>
                      <a:pt x="352" y="1581"/>
                    </a:lnTo>
                    <a:lnTo>
                      <a:pt x="418" y="1593"/>
                    </a:lnTo>
                    <a:lnTo>
                      <a:pt x="488" y="1605"/>
                    </a:lnTo>
                    <a:lnTo>
                      <a:pt x="562" y="1614"/>
                    </a:lnTo>
                    <a:lnTo>
                      <a:pt x="640" y="1621"/>
                    </a:lnTo>
                    <a:lnTo>
                      <a:pt x="720" y="1626"/>
                    </a:lnTo>
                    <a:lnTo>
                      <a:pt x="804" y="1629"/>
                    </a:lnTo>
                    <a:lnTo>
                      <a:pt x="889" y="1630"/>
                    </a:lnTo>
                    <a:lnTo>
                      <a:pt x="976" y="1629"/>
                    </a:lnTo>
                    <a:lnTo>
                      <a:pt x="1058" y="1626"/>
                    </a:lnTo>
                    <a:lnTo>
                      <a:pt x="1139" y="1621"/>
                    </a:lnTo>
                    <a:lnTo>
                      <a:pt x="1217" y="1614"/>
                    </a:lnTo>
                    <a:lnTo>
                      <a:pt x="1291" y="1605"/>
                    </a:lnTo>
                    <a:lnTo>
                      <a:pt x="1362" y="1593"/>
                    </a:lnTo>
                    <a:lnTo>
                      <a:pt x="1428" y="1581"/>
                    </a:lnTo>
                    <a:lnTo>
                      <a:pt x="1490" y="1567"/>
                    </a:lnTo>
                    <a:lnTo>
                      <a:pt x="1547" y="1552"/>
                    </a:lnTo>
                    <a:lnTo>
                      <a:pt x="1598" y="1535"/>
                    </a:lnTo>
                    <a:lnTo>
                      <a:pt x="1644" y="1517"/>
                    </a:lnTo>
                    <a:lnTo>
                      <a:pt x="1683" y="1498"/>
                    </a:lnTo>
                    <a:lnTo>
                      <a:pt x="1717" y="1476"/>
                    </a:lnTo>
                    <a:lnTo>
                      <a:pt x="1744" y="1456"/>
                    </a:lnTo>
                    <a:lnTo>
                      <a:pt x="1764" y="1434"/>
                    </a:lnTo>
                    <a:lnTo>
                      <a:pt x="1775" y="1411"/>
                    </a:lnTo>
                    <a:lnTo>
                      <a:pt x="1780" y="1387"/>
                    </a:lnTo>
                    <a:lnTo>
                      <a:pt x="1780" y="1647"/>
                    </a:lnTo>
                    <a:lnTo>
                      <a:pt x="1775" y="1671"/>
                    </a:lnTo>
                    <a:lnTo>
                      <a:pt x="1764" y="1693"/>
                    </a:lnTo>
                    <a:lnTo>
                      <a:pt x="1744" y="1716"/>
                    </a:lnTo>
                    <a:lnTo>
                      <a:pt x="1717" y="1737"/>
                    </a:lnTo>
                    <a:lnTo>
                      <a:pt x="1683" y="1758"/>
                    </a:lnTo>
                    <a:lnTo>
                      <a:pt x="1644" y="1777"/>
                    </a:lnTo>
                    <a:lnTo>
                      <a:pt x="1598" y="1795"/>
                    </a:lnTo>
                    <a:lnTo>
                      <a:pt x="1547" y="1812"/>
                    </a:lnTo>
                    <a:lnTo>
                      <a:pt x="1490" y="1827"/>
                    </a:lnTo>
                    <a:lnTo>
                      <a:pt x="1428" y="1841"/>
                    </a:lnTo>
                    <a:lnTo>
                      <a:pt x="1362" y="1853"/>
                    </a:lnTo>
                    <a:lnTo>
                      <a:pt x="1291" y="1864"/>
                    </a:lnTo>
                    <a:lnTo>
                      <a:pt x="1217" y="1873"/>
                    </a:lnTo>
                    <a:lnTo>
                      <a:pt x="1139" y="1881"/>
                    </a:lnTo>
                    <a:lnTo>
                      <a:pt x="1058" y="1887"/>
                    </a:lnTo>
                    <a:lnTo>
                      <a:pt x="976" y="1889"/>
                    </a:lnTo>
                    <a:lnTo>
                      <a:pt x="889" y="1890"/>
                    </a:lnTo>
                    <a:lnTo>
                      <a:pt x="804" y="1889"/>
                    </a:lnTo>
                    <a:lnTo>
                      <a:pt x="720" y="1887"/>
                    </a:lnTo>
                    <a:lnTo>
                      <a:pt x="640" y="1881"/>
                    </a:lnTo>
                    <a:lnTo>
                      <a:pt x="562" y="1873"/>
                    </a:lnTo>
                    <a:lnTo>
                      <a:pt x="488" y="1864"/>
                    </a:lnTo>
                    <a:lnTo>
                      <a:pt x="418" y="1853"/>
                    </a:lnTo>
                    <a:lnTo>
                      <a:pt x="352" y="1841"/>
                    </a:lnTo>
                    <a:lnTo>
                      <a:pt x="290" y="1827"/>
                    </a:lnTo>
                    <a:lnTo>
                      <a:pt x="233" y="1812"/>
                    </a:lnTo>
                    <a:lnTo>
                      <a:pt x="181" y="1795"/>
                    </a:lnTo>
                    <a:lnTo>
                      <a:pt x="136" y="1777"/>
                    </a:lnTo>
                    <a:lnTo>
                      <a:pt x="95" y="1758"/>
                    </a:lnTo>
                    <a:lnTo>
                      <a:pt x="63" y="1737"/>
                    </a:lnTo>
                    <a:lnTo>
                      <a:pt x="36" y="1716"/>
                    </a:lnTo>
                    <a:lnTo>
                      <a:pt x="16" y="1693"/>
                    </a:lnTo>
                    <a:lnTo>
                      <a:pt x="4" y="1671"/>
                    </a:lnTo>
                    <a:lnTo>
                      <a:pt x="0" y="1647"/>
                    </a:lnTo>
                    <a:lnTo>
                      <a:pt x="0" y="1387"/>
                    </a:lnTo>
                    <a:close/>
                    <a:moveTo>
                      <a:pt x="3292" y="1270"/>
                    </a:moveTo>
                    <a:lnTo>
                      <a:pt x="3292" y="1507"/>
                    </a:lnTo>
                    <a:lnTo>
                      <a:pt x="3224" y="1495"/>
                    </a:lnTo>
                    <a:lnTo>
                      <a:pt x="3157" y="1488"/>
                    </a:lnTo>
                    <a:lnTo>
                      <a:pt x="3093" y="1480"/>
                    </a:lnTo>
                    <a:lnTo>
                      <a:pt x="3032" y="1475"/>
                    </a:lnTo>
                    <a:lnTo>
                      <a:pt x="2974" y="1471"/>
                    </a:lnTo>
                    <a:lnTo>
                      <a:pt x="2922" y="1468"/>
                    </a:lnTo>
                    <a:lnTo>
                      <a:pt x="2981" y="1455"/>
                    </a:lnTo>
                    <a:lnTo>
                      <a:pt x="3036" y="1441"/>
                    </a:lnTo>
                    <a:lnTo>
                      <a:pt x="3087" y="1426"/>
                    </a:lnTo>
                    <a:lnTo>
                      <a:pt x="3132" y="1410"/>
                    </a:lnTo>
                    <a:lnTo>
                      <a:pt x="3172" y="1393"/>
                    </a:lnTo>
                    <a:lnTo>
                      <a:pt x="3208" y="1374"/>
                    </a:lnTo>
                    <a:lnTo>
                      <a:pt x="3237" y="1355"/>
                    </a:lnTo>
                    <a:lnTo>
                      <a:pt x="3260" y="1335"/>
                    </a:lnTo>
                    <a:lnTo>
                      <a:pt x="3277" y="1314"/>
                    </a:lnTo>
                    <a:lnTo>
                      <a:pt x="3288" y="1293"/>
                    </a:lnTo>
                    <a:lnTo>
                      <a:pt x="3292" y="1270"/>
                    </a:lnTo>
                    <a:close/>
                    <a:moveTo>
                      <a:pt x="0" y="1059"/>
                    </a:moveTo>
                    <a:lnTo>
                      <a:pt x="4" y="1083"/>
                    </a:lnTo>
                    <a:lnTo>
                      <a:pt x="16" y="1105"/>
                    </a:lnTo>
                    <a:lnTo>
                      <a:pt x="36" y="1128"/>
                    </a:lnTo>
                    <a:lnTo>
                      <a:pt x="63" y="1149"/>
                    </a:lnTo>
                    <a:lnTo>
                      <a:pt x="95" y="1169"/>
                    </a:lnTo>
                    <a:lnTo>
                      <a:pt x="136" y="1188"/>
                    </a:lnTo>
                    <a:lnTo>
                      <a:pt x="181" y="1206"/>
                    </a:lnTo>
                    <a:lnTo>
                      <a:pt x="233" y="1223"/>
                    </a:lnTo>
                    <a:lnTo>
                      <a:pt x="290" y="1239"/>
                    </a:lnTo>
                    <a:lnTo>
                      <a:pt x="352" y="1252"/>
                    </a:lnTo>
                    <a:lnTo>
                      <a:pt x="418" y="1266"/>
                    </a:lnTo>
                    <a:lnTo>
                      <a:pt x="488" y="1276"/>
                    </a:lnTo>
                    <a:lnTo>
                      <a:pt x="562" y="1285"/>
                    </a:lnTo>
                    <a:lnTo>
                      <a:pt x="640" y="1293"/>
                    </a:lnTo>
                    <a:lnTo>
                      <a:pt x="720" y="1299"/>
                    </a:lnTo>
                    <a:lnTo>
                      <a:pt x="804" y="1302"/>
                    </a:lnTo>
                    <a:lnTo>
                      <a:pt x="889" y="1303"/>
                    </a:lnTo>
                    <a:lnTo>
                      <a:pt x="976" y="1302"/>
                    </a:lnTo>
                    <a:lnTo>
                      <a:pt x="1058" y="1299"/>
                    </a:lnTo>
                    <a:lnTo>
                      <a:pt x="1139" y="1293"/>
                    </a:lnTo>
                    <a:lnTo>
                      <a:pt x="1217" y="1285"/>
                    </a:lnTo>
                    <a:lnTo>
                      <a:pt x="1291" y="1276"/>
                    </a:lnTo>
                    <a:lnTo>
                      <a:pt x="1362" y="1266"/>
                    </a:lnTo>
                    <a:lnTo>
                      <a:pt x="1428" y="1252"/>
                    </a:lnTo>
                    <a:lnTo>
                      <a:pt x="1490" y="1239"/>
                    </a:lnTo>
                    <a:lnTo>
                      <a:pt x="1547" y="1223"/>
                    </a:lnTo>
                    <a:lnTo>
                      <a:pt x="1598" y="1206"/>
                    </a:lnTo>
                    <a:lnTo>
                      <a:pt x="1644" y="1188"/>
                    </a:lnTo>
                    <a:lnTo>
                      <a:pt x="1683" y="1169"/>
                    </a:lnTo>
                    <a:lnTo>
                      <a:pt x="1717" y="1149"/>
                    </a:lnTo>
                    <a:lnTo>
                      <a:pt x="1744" y="1128"/>
                    </a:lnTo>
                    <a:lnTo>
                      <a:pt x="1764" y="1105"/>
                    </a:lnTo>
                    <a:lnTo>
                      <a:pt x="1775" y="1083"/>
                    </a:lnTo>
                    <a:lnTo>
                      <a:pt x="1780" y="1059"/>
                    </a:lnTo>
                    <a:lnTo>
                      <a:pt x="1780" y="1319"/>
                    </a:lnTo>
                    <a:lnTo>
                      <a:pt x="1775" y="1342"/>
                    </a:lnTo>
                    <a:lnTo>
                      <a:pt x="1764" y="1365"/>
                    </a:lnTo>
                    <a:lnTo>
                      <a:pt x="1744" y="1387"/>
                    </a:lnTo>
                    <a:lnTo>
                      <a:pt x="1717" y="1409"/>
                    </a:lnTo>
                    <a:lnTo>
                      <a:pt x="1683" y="1429"/>
                    </a:lnTo>
                    <a:lnTo>
                      <a:pt x="1644" y="1448"/>
                    </a:lnTo>
                    <a:lnTo>
                      <a:pt x="1598" y="1466"/>
                    </a:lnTo>
                    <a:lnTo>
                      <a:pt x="1547" y="1483"/>
                    </a:lnTo>
                    <a:lnTo>
                      <a:pt x="1490" y="1499"/>
                    </a:lnTo>
                    <a:lnTo>
                      <a:pt x="1428" y="1512"/>
                    </a:lnTo>
                    <a:lnTo>
                      <a:pt x="1362" y="1526"/>
                    </a:lnTo>
                    <a:lnTo>
                      <a:pt x="1291" y="1536"/>
                    </a:lnTo>
                    <a:lnTo>
                      <a:pt x="1217" y="1545"/>
                    </a:lnTo>
                    <a:lnTo>
                      <a:pt x="1139" y="1553"/>
                    </a:lnTo>
                    <a:lnTo>
                      <a:pt x="1058" y="1558"/>
                    </a:lnTo>
                    <a:lnTo>
                      <a:pt x="976" y="1562"/>
                    </a:lnTo>
                    <a:lnTo>
                      <a:pt x="889" y="1563"/>
                    </a:lnTo>
                    <a:lnTo>
                      <a:pt x="804" y="1562"/>
                    </a:lnTo>
                    <a:lnTo>
                      <a:pt x="720" y="1558"/>
                    </a:lnTo>
                    <a:lnTo>
                      <a:pt x="640" y="1553"/>
                    </a:lnTo>
                    <a:lnTo>
                      <a:pt x="562" y="1545"/>
                    </a:lnTo>
                    <a:lnTo>
                      <a:pt x="488" y="1536"/>
                    </a:lnTo>
                    <a:lnTo>
                      <a:pt x="418" y="1526"/>
                    </a:lnTo>
                    <a:lnTo>
                      <a:pt x="352" y="1512"/>
                    </a:lnTo>
                    <a:lnTo>
                      <a:pt x="290" y="1499"/>
                    </a:lnTo>
                    <a:lnTo>
                      <a:pt x="233" y="1483"/>
                    </a:lnTo>
                    <a:lnTo>
                      <a:pt x="181" y="1466"/>
                    </a:lnTo>
                    <a:lnTo>
                      <a:pt x="136" y="1448"/>
                    </a:lnTo>
                    <a:lnTo>
                      <a:pt x="95" y="1429"/>
                    </a:lnTo>
                    <a:lnTo>
                      <a:pt x="63" y="1409"/>
                    </a:lnTo>
                    <a:lnTo>
                      <a:pt x="36" y="1387"/>
                    </a:lnTo>
                    <a:lnTo>
                      <a:pt x="16" y="1365"/>
                    </a:lnTo>
                    <a:lnTo>
                      <a:pt x="4" y="1342"/>
                    </a:lnTo>
                    <a:lnTo>
                      <a:pt x="0" y="1319"/>
                    </a:lnTo>
                    <a:lnTo>
                      <a:pt x="0" y="1059"/>
                    </a:lnTo>
                    <a:close/>
                    <a:moveTo>
                      <a:pt x="3292" y="949"/>
                    </a:moveTo>
                    <a:lnTo>
                      <a:pt x="3292" y="1209"/>
                    </a:lnTo>
                    <a:lnTo>
                      <a:pt x="3287" y="1232"/>
                    </a:lnTo>
                    <a:lnTo>
                      <a:pt x="3275" y="1255"/>
                    </a:lnTo>
                    <a:lnTo>
                      <a:pt x="3256" y="1277"/>
                    </a:lnTo>
                    <a:lnTo>
                      <a:pt x="3229" y="1297"/>
                    </a:lnTo>
                    <a:lnTo>
                      <a:pt x="3195" y="1319"/>
                    </a:lnTo>
                    <a:lnTo>
                      <a:pt x="3156" y="1338"/>
                    </a:lnTo>
                    <a:lnTo>
                      <a:pt x="3110" y="1356"/>
                    </a:lnTo>
                    <a:lnTo>
                      <a:pt x="3059" y="1373"/>
                    </a:lnTo>
                    <a:lnTo>
                      <a:pt x="3002" y="1389"/>
                    </a:lnTo>
                    <a:lnTo>
                      <a:pt x="2940" y="1402"/>
                    </a:lnTo>
                    <a:lnTo>
                      <a:pt x="2874" y="1414"/>
                    </a:lnTo>
                    <a:lnTo>
                      <a:pt x="2803" y="1426"/>
                    </a:lnTo>
                    <a:lnTo>
                      <a:pt x="2729" y="1435"/>
                    </a:lnTo>
                    <a:lnTo>
                      <a:pt x="2651" y="1443"/>
                    </a:lnTo>
                    <a:lnTo>
                      <a:pt x="2570" y="1447"/>
                    </a:lnTo>
                    <a:lnTo>
                      <a:pt x="2488" y="1450"/>
                    </a:lnTo>
                    <a:lnTo>
                      <a:pt x="2401" y="1452"/>
                    </a:lnTo>
                    <a:lnTo>
                      <a:pt x="2312" y="1450"/>
                    </a:lnTo>
                    <a:lnTo>
                      <a:pt x="2224" y="1447"/>
                    </a:lnTo>
                    <a:lnTo>
                      <a:pt x="2140" y="1441"/>
                    </a:lnTo>
                    <a:lnTo>
                      <a:pt x="2059" y="1434"/>
                    </a:lnTo>
                    <a:lnTo>
                      <a:pt x="1981" y="1423"/>
                    </a:lnTo>
                    <a:lnTo>
                      <a:pt x="1908" y="1411"/>
                    </a:lnTo>
                    <a:lnTo>
                      <a:pt x="1908" y="1404"/>
                    </a:lnTo>
                    <a:lnTo>
                      <a:pt x="1897" y="1404"/>
                    </a:lnTo>
                    <a:lnTo>
                      <a:pt x="1903" y="1383"/>
                    </a:lnTo>
                    <a:lnTo>
                      <a:pt x="1907" y="1360"/>
                    </a:lnTo>
                    <a:lnTo>
                      <a:pt x="1908" y="1336"/>
                    </a:lnTo>
                    <a:lnTo>
                      <a:pt x="1908" y="1151"/>
                    </a:lnTo>
                    <a:lnTo>
                      <a:pt x="1981" y="1164"/>
                    </a:lnTo>
                    <a:lnTo>
                      <a:pt x="2059" y="1174"/>
                    </a:lnTo>
                    <a:lnTo>
                      <a:pt x="2140" y="1182"/>
                    </a:lnTo>
                    <a:lnTo>
                      <a:pt x="2224" y="1187"/>
                    </a:lnTo>
                    <a:lnTo>
                      <a:pt x="2312" y="1191"/>
                    </a:lnTo>
                    <a:lnTo>
                      <a:pt x="2401" y="1192"/>
                    </a:lnTo>
                    <a:lnTo>
                      <a:pt x="2488" y="1191"/>
                    </a:lnTo>
                    <a:lnTo>
                      <a:pt x="2570" y="1188"/>
                    </a:lnTo>
                    <a:lnTo>
                      <a:pt x="2651" y="1183"/>
                    </a:lnTo>
                    <a:lnTo>
                      <a:pt x="2729" y="1175"/>
                    </a:lnTo>
                    <a:lnTo>
                      <a:pt x="2803" y="1166"/>
                    </a:lnTo>
                    <a:lnTo>
                      <a:pt x="2874" y="1155"/>
                    </a:lnTo>
                    <a:lnTo>
                      <a:pt x="2940" y="1142"/>
                    </a:lnTo>
                    <a:lnTo>
                      <a:pt x="3002" y="1129"/>
                    </a:lnTo>
                    <a:lnTo>
                      <a:pt x="3059" y="1113"/>
                    </a:lnTo>
                    <a:lnTo>
                      <a:pt x="3110" y="1096"/>
                    </a:lnTo>
                    <a:lnTo>
                      <a:pt x="3156" y="1078"/>
                    </a:lnTo>
                    <a:lnTo>
                      <a:pt x="3195" y="1059"/>
                    </a:lnTo>
                    <a:lnTo>
                      <a:pt x="3229" y="1038"/>
                    </a:lnTo>
                    <a:lnTo>
                      <a:pt x="3256" y="1017"/>
                    </a:lnTo>
                    <a:lnTo>
                      <a:pt x="3275" y="995"/>
                    </a:lnTo>
                    <a:lnTo>
                      <a:pt x="3287" y="972"/>
                    </a:lnTo>
                    <a:lnTo>
                      <a:pt x="3292" y="949"/>
                    </a:lnTo>
                    <a:close/>
                    <a:moveTo>
                      <a:pt x="0" y="733"/>
                    </a:moveTo>
                    <a:lnTo>
                      <a:pt x="4" y="756"/>
                    </a:lnTo>
                    <a:lnTo>
                      <a:pt x="16" y="779"/>
                    </a:lnTo>
                    <a:lnTo>
                      <a:pt x="36" y="801"/>
                    </a:lnTo>
                    <a:lnTo>
                      <a:pt x="63" y="823"/>
                    </a:lnTo>
                    <a:lnTo>
                      <a:pt x="95" y="843"/>
                    </a:lnTo>
                    <a:lnTo>
                      <a:pt x="136" y="862"/>
                    </a:lnTo>
                    <a:lnTo>
                      <a:pt x="181" y="880"/>
                    </a:lnTo>
                    <a:lnTo>
                      <a:pt x="233" y="897"/>
                    </a:lnTo>
                    <a:lnTo>
                      <a:pt x="290" y="913"/>
                    </a:lnTo>
                    <a:lnTo>
                      <a:pt x="352" y="926"/>
                    </a:lnTo>
                    <a:lnTo>
                      <a:pt x="418" y="940"/>
                    </a:lnTo>
                    <a:lnTo>
                      <a:pt x="488" y="950"/>
                    </a:lnTo>
                    <a:lnTo>
                      <a:pt x="562" y="959"/>
                    </a:lnTo>
                    <a:lnTo>
                      <a:pt x="640" y="967"/>
                    </a:lnTo>
                    <a:lnTo>
                      <a:pt x="720" y="972"/>
                    </a:lnTo>
                    <a:lnTo>
                      <a:pt x="804" y="976"/>
                    </a:lnTo>
                    <a:lnTo>
                      <a:pt x="889" y="977"/>
                    </a:lnTo>
                    <a:lnTo>
                      <a:pt x="976" y="976"/>
                    </a:lnTo>
                    <a:lnTo>
                      <a:pt x="1058" y="972"/>
                    </a:lnTo>
                    <a:lnTo>
                      <a:pt x="1139" y="967"/>
                    </a:lnTo>
                    <a:lnTo>
                      <a:pt x="1217" y="959"/>
                    </a:lnTo>
                    <a:lnTo>
                      <a:pt x="1291" y="950"/>
                    </a:lnTo>
                    <a:lnTo>
                      <a:pt x="1362" y="940"/>
                    </a:lnTo>
                    <a:lnTo>
                      <a:pt x="1428" y="926"/>
                    </a:lnTo>
                    <a:lnTo>
                      <a:pt x="1490" y="913"/>
                    </a:lnTo>
                    <a:lnTo>
                      <a:pt x="1547" y="897"/>
                    </a:lnTo>
                    <a:lnTo>
                      <a:pt x="1598" y="880"/>
                    </a:lnTo>
                    <a:lnTo>
                      <a:pt x="1644" y="862"/>
                    </a:lnTo>
                    <a:lnTo>
                      <a:pt x="1683" y="843"/>
                    </a:lnTo>
                    <a:lnTo>
                      <a:pt x="1717" y="823"/>
                    </a:lnTo>
                    <a:lnTo>
                      <a:pt x="1744" y="801"/>
                    </a:lnTo>
                    <a:lnTo>
                      <a:pt x="1764" y="779"/>
                    </a:lnTo>
                    <a:lnTo>
                      <a:pt x="1775" y="756"/>
                    </a:lnTo>
                    <a:lnTo>
                      <a:pt x="1780" y="733"/>
                    </a:lnTo>
                    <a:lnTo>
                      <a:pt x="1780" y="993"/>
                    </a:lnTo>
                    <a:lnTo>
                      <a:pt x="1775" y="1016"/>
                    </a:lnTo>
                    <a:lnTo>
                      <a:pt x="1764" y="1039"/>
                    </a:lnTo>
                    <a:lnTo>
                      <a:pt x="1744" y="1061"/>
                    </a:lnTo>
                    <a:lnTo>
                      <a:pt x="1717" y="1083"/>
                    </a:lnTo>
                    <a:lnTo>
                      <a:pt x="1683" y="1103"/>
                    </a:lnTo>
                    <a:lnTo>
                      <a:pt x="1644" y="1122"/>
                    </a:lnTo>
                    <a:lnTo>
                      <a:pt x="1598" y="1140"/>
                    </a:lnTo>
                    <a:lnTo>
                      <a:pt x="1547" y="1157"/>
                    </a:lnTo>
                    <a:lnTo>
                      <a:pt x="1490" y="1173"/>
                    </a:lnTo>
                    <a:lnTo>
                      <a:pt x="1428" y="1186"/>
                    </a:lnTo>
                    <a:lnTo>
                      <a:pt x="1362" y="1200"/>
                    </a:lnTo>
                    <a:lnTo>
                      <a:pt x="1291" y="1210"/>
                    </a:lnTo>
                    <a:lnTo>
                      <a:pt x="1217" y="1219"/>
                    </a:lnTo>
                    <a:lnTo>
                      <a:pt x="1139" y="1227"/>
                    </a:lnTo>
                    <a:lnTo>
                      <a:pt x="1058" y="1232"/>
                    </a:lnTo>
                    <a:lnTo>
                      <a:pt x="976" y="1236"/>
                    </a:lnTo>
                    <a:lnTo>
                      <a:pt x="889" y="1237"/>
                    </a:lnTo>
                    <a:lnTo>
                      <a:pt x="804" y="1236"/>
                    </a:lnTo>
                    <a:lnTo>
                      <a:pt x="720" y="1232"/>
                    </a:lnTo>
                    <a:lnTo>
                      <a:pt x="640" y="1227"/>
                    </a:lnTo>
                    <a:lnTo>
                      <a:pt x="562" y="1219"/>
                    </a:lnTo>
                    <a:lnTo>
                      <a:pt x="488" y="1210"/>
                    </a:lnTo>
                    <a:lnTo>
                      <a:pt x="418" y="1200"/>
                    </a:lnTo>
                    <a:lnTo>
                      <a:pt x="352" y="1186"/>
                    </a:lnTo>
                    <a:lnTo>
                      <a:pt x="290" y="1173"/>
                    </a:lnTo>
                    <a:lnTo>
                      <a:pt x="233" y="1157"/>
                    </a:lnTo>
                    <a:lnTo>
                      <a:pt x="181" y="1140"/>
                    </a:lnTo>
                    <a:lnTo>
                      <a:pt x="136" y="1122"/>
                    </a:lnTo>
                    <a:lnTo>
                      <a:pt x="95" y="1103"/>
                    </a:lnTo>
                    <a:lnTo>
                      <a:pt x="63" y="1083"/>
                    </a:lnTo>
                    <a:lnTo>
                      <a:pt x="36" y="1061"/>
                    </a:lnTo>
                    <a:lnTo>
                      <a:pt x="16" y="1039"/>
                    </a:lnTo>
                    <a:lnTo>
                      <a:pt x="4" y="1016"/>
                    </a:lnTo>
                    <a:lnTo>
                      <a:pt x="0" y="993"/>
                    </a:lnTo>
                    <a:lnTo>
                      <a:pt x="0" y="733"/>
                    </a:lnTo>
                    <a:close/>
                    <a:moveTo>
                      <a:pt x="3292" y="620"/>
                    </a:moveTo>
                    <a:lnTo>
                      <a:pt x="3292" y="880"/>
                    </a:lnTo>
                    <a:lnTo>
                      <a:pt x="3287" y="904"/>
                    </a:lnTo>
                    <a:lnTo>
                      <a:pt x="3275" y="926"/>
                    </a:lnTo>
                    <a:lnTo>
                      <a:pt x="3256" y="949"/>
                    </a:lnTo>
                    <a:lnTo>
                      <a:pt x="3229" y="970"/>
                    </a:lnTo>
                    <a:lnTo>
                      <a:pt x="3195" y="990"/>
                    </a:lnTo>
                    <a:lnTo>
                      <a:pt x="3156" y="1009"/>
                    </a:lnTo>
                    <a:lnTo>
                      <a:pt x="3110" y="1027"/>
                    </a:lnTo>
                    <a:lnTo>
                      <a:pt x="3059" y="1044"/>
                    </a:lnTo>
                    <a:lnTo>
                      <a:pt x="3002" y="1060"/>
                    </a:lnTo>
                    <a:lnTo>
                      <a:pt x="2940" y="1074"/>
                    </a:lnTo>
                    <a:lnTo>
                      <a:pt x="2874" y="1087"/>
                    </a:lnTo>
                    <a:lnTo>
                      <a:pt x="2803" y="1097"/>
                    </a:lnTo>
                    <a:lnTo>
                      <a:pt x="2729" y="1106"/>
                    </a:lnTo>
                    <a:lnTo>
                      <a:pt x="2651" y="1114"/>
                    </a:lnTo>
                    <a:lnTo>
                      <a:pt x="2570" y="1120"/>
                    </a:lnTo>
                    <a:lnTo>
                      <a:pt x="2488" y="1123"/>
                    </a:lnTo>
                    <a:lnTo>
                      <a:pt x="2401" y="1124"/>
                    </a:lnTo>
                    <a:lnTo>
                      <a:pt x="2312" y="1122"/>
                    </a:lnTo>
                    <a:lnTo>
                      <a:pt x="2224" y="1119"/>
                    </a:lnTo>
                    <a:lnTo>
                      <a:pt x="2140" y="1113"/>
                    </a:lnTo>
                    <a:lnTo>
                      <a:pt x="2059" y="1105"/>
                    </a:lnTo>
                    <a:lnTo>
                      <a:pt x="1981" y="1095"/>
                    </a:lnTo>
                    <a:lnTo>
                      <a:pt x="1908" y="1083"/>
                    </a:lnTo>
                    <a:lnTo>
                      <a:pt x="1908" y="1076"/>
                    </a:lnTo>
                    <a:lnTo>
                      <a:pt x="1897" y="1076"/>
                    </a:lnTo>
                    <a:lnTo>
                      <a:pt x="1906" y="1044"/>
                    </a:lnTo>
                    <a:lnTo>
                      <a:pt x="1908" y="1009"/>
                    </a:lnTo>
                    <a:lnTo>
                      <a:pt x="1908" y="823"/>
                    </a:lnTo>
                    <a:lnTo>
                      <a:pt x="1981" y="835"/>
                    </a:lnTo>
                    <a:lnTo>
                      <a:pt x="2059" y="845"/>
                    </a:lnTo>
                    <a:lnTo>
                      <a:pt x="2140" y="853"/>
                    </a:lnTo>
                    <a:lnTo>
                      <a:pt x="2224" y="859"/>
                    </a:lnTo>
                    <a:lnTo>
                      <a:pt x="2312" y="863"/>
                    </a:lnTo>
                    <a:lnTo>
                      <a:pt x="2401" y="864"/>
                    </a:lnTo>
                    <a:lnTo>
                      <a:pt x="2488" y="863"/>
                    </a:lnTo>
                    <a:lnTo>
                      <a:pt x="2570" y="860"/>
                    </a:lnTo>
                    <a:lnTo>
                      <a:pt x="2651" y="854"/>
                    </a:lnTo>
                    <a:lnTo>
                      <a:pt x="2729" y="846"/>
                    </a:lnTo>
                    <a:lnTo>
                      <a:pt x="2803" y="837"/>
                    </a:lnTo>
                    <a:lnTo>
                      <a:pt x="2874" y="827"/>
                    </a:lnTo>
                    <a:lnTo>
                      <a:pt x="2940" y="814"/>
                    </a:lnTo>
                    <a:lnTo>
                      <a:pt x="3002" y="800"/>
                    </a:lnTo>
                    <a:lnTo>
                      <a:pt x="3059" y="784"/>
                    </a:lnTo>
                    <a:lnTo>
                      <a:pt x="3110" y="768"/>
                    </a:lnTo>
                    <a:lnTo>
                      <a:pt x="3156" y="750"/>
                    </a:lnTo>
                    <a:lnTo>
                      <a:pt x="3195" y="730"/>
                    </a:lnTo>
                    <a:lnTo>
                      <a:pt x="3229" y="710"/>
                    </a:lnTo>
                    <a:lnTo>
                      <a:pt x="3256" y="689"/>
                    </a:lnTo>
                    <a:lnTo>
                      <a:pt x="3275" y="666"/>
                    </a:lnTo>
                    <a:lnTo>
                      <a:pt x="3287" y="644"/>
                    </a:lnTo>
                    <a:lnTo>
                      <a:pt x="3292" y="620"/>
                    </a:lnTo>
                    <a:close/>
                    <a:moveTo>
                      <a:pt x="538" y="616"/>
                    </a:moveTo>
                    <a:lnTo>
                      <a:pt x="511" y="664"/>
                    </a:lnTo>
                    <a:lnTo>
                      <a:pt x="540" y="667"/>
                    </a:lnTo>
                    <a:lnTo>
                      <a:pt x="553" y="670"/>
                    </a:lnTo>
                    <a:lnTo>
                      <a:pt x="567" y="673"/>
                    </a:lnTo>
                    <a:lnTo>
                      <a:pt x="580" y="676"/>
                    </a:lnTo>
                    <a:lnTo>
                      <a:pt x="592" y="681"/>
                    </a:lnTo>
                    <a:lnTo>
                      <a:pt x="601" y="688"/>
                    </a:lnTo>
                    <a:lnTo>
                      <a:pt x="609" y="694"/>
                    </a:lnTo>
                    <a:lnTo>
                      <a:pt x="613" y="705"/>
                    </a:lnTo>
                    <a:lnTo>
                      <a:pt x="612" y="715"/>
                    </a:lnTo>
                    <a:lnTo>
                      <a:pt x="607" y="728"/>
                    </a:lnTo>
                    <a:lnTo>
                      <a:pt x="599" y="741"/>
                    </a:lnTo>
                    <a:lnTo>
                      <a:pt x="744" y="751"/>
                    </a:lnTo>
                    <a:lnTo>
                      <a:pt x="752" y="737"/>
                    </a:lnTo>
                    <a:lnTo>
                      <a:pt x="759" y="720"/>
                    </a:lnTo>
                    <a:lnTo>
                      <a:pt x="762" y="705"/>
                    </a:lnTo>
                    <a:lnTo>
                      <a:pt x="760" y="691"/>
                    </a:lnTo>
                    <a:lnTo>
                      <a:pt x="1287" y="727"/>
                    </a:lnTo>
                    <a:lnTo>
                      <a:pt x="1319" y="670"/>
                    </a:lnTo>
                    <a:lnTo>
                      <a:pt x="538" y="616"/>
                    </a:lnTo>
                    <a:close/>
                    <a:moveTo>
                      <a:pt x="889" y="439"/>
                    </a:moveTo>
                    <a:lnTo>
                      <a:pt x="976" y="440"/>
                    </a:lnTo>
                    <a:lnTo>
                      <a:pt x="1058" y="444"/>
                    </a:lnTo>
                    <a:lnTo>
                      <a:pt x="1139" y="449"/>
                    </a:lnTo>
                    <a:lnTo>
                      <a:pt x="1217" y="457"/>
                    </a:lnTo>
                    <a:lnTo>
                      <a:pt x="1291" y="466"/>
                    </a:lnTo>
                    <a:lnTo>
                      <a:pt x="1362" y="476"/>
                    </a:lnTo>
                    <a:lnTo>
                      <a:pt x="1428" y="490"/>
                    </a:lnTo>
                    <a:lnTo>
                      <a:pt x="1490" y="503"/>
                    </a:lnTo>
                    <a:lnTo>
                      <a:pt x="1547" y="519"/>
                    </a:lnTo>
                    <a:lnTo>
                      <a:pt x="1598" y="536"/>
                    </a:lnTo>
                    <a:lnTo>
                      <a:pt x="1644" y="554"/>
                    </a:lnTo>
                    <a:lnTo>
                      <a:pt x="1683" y="573"/>
                    </a:lnTo>
                    <a:lnTo>
                      <a:pt x="1717" y="593"/>
                    </a:lnTo>
                    <a:lnTo>
                      <a:pt x="1744" y="615"/>
                    </a:lnTo>
                    <a:lnTo>
                      <a:pt x="1764" y="637"/>
                    </a:lnTo>
                    <a:lnTo>
                      <a:pt x="1775" y="660"/>
                    </a:lnTo>
                    <a:lnTo>
                      <a:pt x="1780" y="683"/>
                    </a:lnTo>
                    <a:lnTo>
                      <a:pt x="1775" y="707"/>
                    </a:lnTo>
                    <a:lnTo>
                      <a:pt x="1764" y="729"/>
                    </a:lnTo>
                    <a:lnTo>
                      <a:pt x="1744" y="752"/>
                    </a:lnTo>
                    <a:lnTo>
                      <a:pt x="1717" y="773"/>
                    </a:lnTo>
                    <a:lnTo>
                      <a:pt x="1683" y="793"/>
                    </a:lnTo>
                    <a:lnTo>
                      <a:pt x="1644" y="813"/>
                    </a:lnTo>
                    <a:lnTo>
                      <a:pt x="1598" y="831"/>
                    </a:lnTo>
                    <a:lnTo>
                      <a:pt x="1547" y="847"/>
                    </a:lnTo>
                    <a:lnTo>
                      <a:pt x="1490" y="863"/>
                    </a:lnTo>
                    <a:lnTo>
                      <a:pt x="1428" y="878"/>
                    </a:lnTo>
                    <a:lnTo>
                      <a:pt x="1362" y="890"/>
                    </a:lnTo>
                    <a:lnTo>
                      <a:pt x="1291" y="901"/>
                    </a:lnTo>
                    <a:lnTo>
                      <a:pt x="1217" y="910"/>
                    </a:lnTo>
                    <a:lnTo>
                      <a:pt x="1139" y="917"/>
                    </a:lnTo>
                    <a:lnTo>
                      <a:pt x="1058" y="923"/>
                    </a:lnTo>
                    <a:lnTo>
                      <a:pt x="976" y="926"/>
                    </a:lnTo>
                    <a:lnTo>
                      <a:pt x="889" y="927"/>
                    </a:lnTo>
                    <a:lnTo>
                      <a:pt x="804" y="926"/>
                    </a:lnTo>
                    <a:lnTo>
                      <a:pt x="720" y="923"/>
                    </a:lnTo>
                    <a:lnTo>
                      <a:pt x="640" y="917"/>
                    </a:lnTo>
                    <a:lnTo>
                      <a:pt x="562" y="910"/>
                    </a:lnTo>
                    <a:lnTo>
                      <a:pt x="488" y="901"/>
                    </a:lnTo>
                    <a:lnTo>
                      <a:pt x="418" y="890"/>
                    </a:lnTo>
                    <a:lnTo>
                      <a:pt x="352" y="878"/>
                    </a:lnTo>
                    <a:lnTo>
                      <a:pt x="290" y="863"/>
                    </a:lnTo>
                    <a:lnTo>
                      <a:pt x="233" y="847"/>
                    </a:lnTo>
                    <a:lnTo>
                      <a:pt x="181" y="831"/>
                    </a:lnTo>
                    <a:lnTo>
                      <a:pt x="136" y="813"/>
                    </a:lnTo>
                    <a:lnTo>
                      <a:pt x="95" y="793"/>
                    </a:lnTo>
                    <a:lnTo>
                      <a:pt x="63" y="773"/>
                    </a:lnTo>
                    <a:lnTo>
                      <a:pt x="36" y="752"/>
                    </a:lnTo>
                    <a:lnTo>
                      <a:pt x="16" y="729"/>
                    </a:lnTo>
                    <a:lnTo>
                      <a:pt x="4" y="707"/>
                    </a:lnTo>
                    <a:lnTo>
                      <a:pt x="0" y="683"/>
                    </a:lnTo>
                    <a:lnTo>
                      <a:pt x="4" y="660"/>
                    </a:lnTo>
                    <a:lnTo>
                      <a:pt x="16" y="637"/>
                    </a:lnTo>
                    <a:lnTo>
                      <a:pt x="36" y="615"/>
                    </a:lnTo>
                    <a:lnTo>
                      <a:pt x="63" y="593"/>
                    </a:lnTo>
                    <a:lnTo>
                      <a:pt x="95" y="573"/>
                    </a:lnTo>
                    <a:lnTo>
                      <a:pt x="136" y="554"/>
                    </a:lnTo>
                    <a:lnTo>
                      <a:pt x="181" y="536"/>
                    </a:lnTo>
                    <a:lnTo>
                      <a:pt x="233" y="519"/>
                    </a:lnTo>
                    <a:lnTo>
                      <a:pt x="290" y="503"/>
                    </a:lnTo>
                    <a:lnTo>
                      <a:pt x="352" y="490"/>
                    </a:lnTo>
                    <a:lnTo>
                      <a:pt x="418" y="476"/>
                    </a:lnTo>
                    <a:lnTo>
                      <a:pt x="488" y="466"/>
                    </a:lnTo>
                    <a:lnTo>
                      <a:pt x="562" y="457"/>
                    </a:lnTo>
                    <a:lnTo>
                      <a:pt x="640" y="449"/>
                    </a:lnTo>
                    <a:lnTo>
                      <a:pt x="720" y="444"/>
                    </a:lnTo>
                    <a:lnTo>
                      <a:pt x="804" y="440"/>
                    </a:lnTo>
                    <a:lnTo>
                      <a:pt x="889" y="439"/>
                    </a:lnTo>
                    <a:close/>
                    <a:moveTo>
                      <a:pt x="1512" y="294"/>
                    </a:moveTo>
                    <a:lnTo>
                      <a:pt x="1516" y="318"/>
                    </a:lnTo>
                    <a:lnTo>
                      <a:pt x="1528" y="340"/>
                    </a:lnTo>
                    <a:lnTo>
                      <a:pt x="1548" y="363"/>
                    </a:lnTo>
                    <a:lnTo>
                      <a:pt x="1574" y="384"/>
                    </a:lnTo>
                    <a:lnTo>
                      <a:pt x="1607" y="404"/>
                    </a:lnTo>
                    <a:lnTo>
                      <a:pt x="1648" y="423"/>
                    </a:lnTo>
                    <a:lnTo>
                      <a:pt x="1693" y="441"/>
                    </a:lnTo>
                    <a:lnTo>
                      <a:pt x="1745" y="458"/>
                    </a:lnTo>
                    <a:lnTo>
                      <a:pt x="1802" y="474"/>
                    </a:lnTo>
                    <a:lnTo>
                      <a:pt x="1864" y="487"/>
                    </a:lnTo>
                    <a:lnTo>
                      <a:pt x="1930" y="501"/>
                    </a:lnTo>
                    <a:lnTo>
                      <a:pt x="2000" y="511"/>
                    </a:lnTo>
                    <a:lnTo>
                      <a:pt x="2074" y="520"/>
                    </a:lnTo>
                    <a:lnTo>
                      <a:pt x="2152" y="528"/>
                    </a:lnTo>
                    <a:lnTo>
                      <a:pt x="2232" y="534"/>
                    </a:lnTo>
                    <a:lnTo>
                      <a:pt x="2316" y="537"/>
                    </a:lnTo>
                    <a:lnTo>
                      <a:pt x="2401" y="538"/>
                    </a:lnTo>
                    <a:lnTo>
                      <a:pt x="2488" y="537"/>
                    </a:lnTo>
                    <a:lnTo>
                      <a:pt x="2570" y="534"/>
                    </a:lnTo>
                    <a:lnTo>
                      <a:pt x="2651" y="528"/>
                    </a:lnTo>
                    <a:lnTo>
                      <a:pt x="2729" y="520"/>
                    </a:lnTo>
                    <a:lnTo>
                      <a:pt x="2803" y="511"/>
                    </a:lnTo>
                    <a:lnTo>
                      <a:pt x="2874" y="501"/>
                    </a:lnTo>
                    <a:lnTo>
                      <a:pt x="2940" y="487"/>
                    </a:lnTo>
                    <a:lnTo>
                      <a:pt x="3002" y="474"/>
                    </a:lnTo>
                    <a:lnTo>
                      <a:pt x="3059" y="458"/>
                    </a:lnTo>
                    <a:lnTo>
                      <a:pt x="3110" y="441"/>
                    </a:lnTo>
                    <a:lnTo>
                      <a:pt x="3156" y="423"/>
                    </a:lnTo>
                    <a:lnTo>
                      <a:pt x="3195" y="404"/>
                    </a:lnTo>
                    <a:lnTo>
                      <a:pt x="3229" y="384"/>
                    </a:lnTo>
                    <a:lnTo>
                      <a:pt x="3256" y="363"/>
                    </a:lnTo>
                    <a:lnTo>
                      <a:pt x="3275" y="340"/>
                    </a:lnTo>
                    <a:lnTo>
                      <a:pt x="3287" y="318"/>
                    </a:lnTo>
                    <a:lnTo>
                      <a:pt x="3292" y="294"/>
                    </a:lnTo>
                    <a:lnTo>
                      <a:pt x="3292" y="554"/>
                    </a:lnTo>
                    <a:lnTo>
                      <a:pt x="3287" y="577"/>
                    </a:lnTo>
                    <a:lnTo>
                      <a:pt x="3275" y="600"/>
                    </a:lnTo>
                    <a:lnTo>
                      <a:pt x="3256" y="622"/>
                    </a:lnTo>
                    <a:lnTo>
                      <a:pt x="3229" y="644"/>
                    </a:lnTo>
                    <a:lnTo>
                      <a:pt x="3195" y="664"/>
                    </a:lnTo>
                    <a:lnTo>
                      <a:pt x="3156" y="683"/>
                    </a:lnTo>
                    <a:lnTo>
                      <a:pt x="3110" y="701"/>
                    </a:lnTo>
                    <a:lnTo>
                      <a:pt x="3059" y="718"/>
                    </a:lnTo>
                    <a:lnTo>
                      <a:pt x="3002" y="734"/>
                    </a:lnTo>
                    <a:lnTo>
                      <a:pt x="2940" y="747"/>
                    </a:lnTo>
                    <a:lnTo>
                      <a:pt x="2874" y="761"/>
                    </a:lnTo>
                    <a:lnTo>
                      <a:pt x="2803" y="771"/>
                    </a:lnTo>
                    <a:lnTo>
                      <a:pt x="2729" y="780"/>
                    </a:lnTo>
                    <a:lnTo>
                      <a:pt x="2651" y="788"/>
                    </a:lnTo>
                    <a:lnTo>
                      <a:pt x="2570" y="793"/>
                    </a:lnTo>
                    <a:lnTo>
                      <a:pt x="2488" y="797"/>
                    </a:lnTo>
                    <a:lnTo>
                      <a:pt x="2401" y="798"/>
                    </a:lnTo>
                    <a:lnTo>
                      <a:pt x="2312" y="796"/>
                    </a:lnTo>
                    <a:lnTo>
                      <a:pt x="2224" y="792"/>
                    </a:lnTo>
                    <a:lnTo>
                      <a:pt x="2140" y="787"/>
                    </a:lnTo>
                    <a:lnTo>
                      <a:pt x="2059" y="779"/>
                    </a:lnTo>
                    <a:lnTo>
                      <a:pt x="1981" y="769"/>
                    </a:lnTo>
                    <a:lnTo>
                      <a:pt x="1908" y="756"/>
                    </a:lnTo>
                    <a:lnTo>
                      <a:pt x="1908" y="750"/>
                    </a:lnTo>
                    <a:lnTo>
                      <a:pt x="1903" y="750"/>
                    </a:lnTo>
                    <a:lnTo>
                      <a:pt x="1907" y="726"/>
                    </a:lnTo>
                    <a:lnTo>
                      <a:pt x="1908" y="700"/>
                    </a:lnTo>
                    <a:lnTo>
                      <a:pt x="1906" y="666"/>
                    </a:lnTo>
                    <a:lnTo>
                      <a:pt x="1898" y="634"/>
                    </a:lnTo>
                    <a:lnTo>
                      <a:pt x="1885" y="604"/>
                    </a:lnTo>
                    <a:lnTo>
                      <a:pt x="1868" y="576"/>
                    </a:lnTo>
                    <a:lnTo>
                      <a:pt x="1846" y="550"/>
                    </a:lnTo>
                    <a:lnTo>
                      <a:pt x="1820" y="526"/>
                    </a:lnTo>
                    <a:lnTo>
                      <a:pt x="1791" y="503"/>
                    </a:lnTo>
                    <a:lnTo>
                      <a:pt x="1758" y="483"/>
                    </a:lnTo>
                    <a:lnTo>
                      <a:pt x="1723" y="464"/>
                    </a:lnTo>
                    <a:lnTo>
                      <a:pt x="1684" y="447"/>
                    </a:lnTo>
                    <a:lnTo>
                      <a:pt x="1644" y="430"/>
                    </a:lnTo>
                    <a:lnTo>
                      <a:pt x="1602" y="417"/>
                    </a:lnTo>
                    <a:lnTo>
                      <a:pt x="1557" y="403"/>
                    </a:lnTo>
                    <a:lnTo>
                      <a:pt x="1512" y="392"/>
                    </a:lnTo>
                    <a:lnTo>
                      <a:pt x="1512" y="294"/>
                    </a:lnTo>
                    <a:close/>
                    <a:moveTo>
                      <a:pt x="2547" y="177"/>
                    </a:moveTo>
                    <a:lnTo>
                      <a:pt x="2540" y="190"/>
                    </a:lnTo>
                    <a:lnTo>
                      <a:pt x="2532" y="207"/>
                    </a:lnTo>
                    <a:lnTo>
                      <a:pt x="2529" y="223"/>
                    </a:lnTo>
                    <a:lnTo>
                      <a:pt x="2531" y="237"/>
                    </a:lnTo>
                    <a:lnTo>
                      <a:pt x="2004" y="201"/>
                    </a:lnTo>
                    <a:lnTo>
                      <a:pt x="1972" y="258"/>
                    </a:lnTo>
                    <a:lnTo>
                      <a:pt x="2754" y="312"/>
                    </a:lnTo>
                    <a:lnTo>
                      <a:pt x="2780" y="264"/>
                    </a:lnTo>
                    <a:lnTo>
                      <a:pt x="2752" y="260"/>
                    </a:lnTo>
                    <a:lnTo>
                      <a:pt x="2737" y="258"/>
                    </a:lnTo>
                    <a:lnTo>
                      <a:pt x="2724" y="255"/>
                    </a:lnTo>
                    <a:lnTo>
                      <a:pt x="2712" y="251"/>
                    </a:lnTo>
                    <a:lnTo>
                      <a:pt x="2699" y="247"/>
                    </a:lnTo>
                    <a:lnTo>
                      <a:pt x="2689" y="240"/>
                    </a:lnTo>
                    <a:lnTo>
                      <a:pt x="2682" y="233"/>
                    </a:lnTo>
                    <a:lnTo>
                      <a:pt x="2679" y="224"/>
                    </a:lnTo>
                    <a:lnTo>
                      <a:pt x="2679" y="213"/>
                    </a:lnTo>
                    <a:lnTo>
                      <a:pt x="2685" y="201"/>
                    </a:lnTo>
                    <a:lnTo>
                      <a:pt x="2691" y="187"/>
                    </a:lnTo>
                    <a:lnTo>
                      <a:pt x="2547" y="177"/>
                    </a:lnTo>
                    <a:close/>
                    <a:moveTo>
                      <a:pt x="2401" y="0"/>
                    </a:moveTo>
                    <a:lnTo>
                      <a:pt x="2488" y="1"/>
                    </a:lnTo>
                    <a:lnTo>
                      <a:pt x="2570" y="5"/>
                    </a:lnTo>
                    <a:lnTo>
                      <a:pt x="2651" y="10"/>
                    </a:lnTo>
                    <a:lnTo>
                      <a:pt x="2729" y="18"/>
                    </a:lnTo>
                    <a:lnTo>
                      <a:pt x="2803" y="27"/>
                    </a:lnTo>
                    <a:lnTo>
                      <a:pt x="2874" y="37"/>
                    </a:lnTo>
                    <a:lnTo>
                      <a:pt x="2940" y="51"/>
                    </a:lnTo>
                    <a:lnTo>
                      <a:pt x="3002" y="64"/>
                    </a:lnTo>
                    <a:lnTo>
                      <a:pt x="3059" y="80"/>
                    </a:lnTo>
                    <a:lnTo>
                      <a:pt x="3110" y="97"/>
                    </a:lnTo>
                    <a:lnTo>
                      <a:pt x="3156" y="115"/>
                    </a:lnTo>
                    <a:lnTo>
                      <a:pt x="3195" y="134"/>
                    </a:lnTo>
                    <a:lnTo>
                      <a:pt x="3229" y="154"/>
                    </a:lnTo>
                    <a:lnTo>
                      <a:pt x="3256" y="176"/>
                    </a:lnTo>
                    <a:lnTo>
                      <a:pt x="3275" y="198"/>
                    </a:lnTo>
                    <a:lnTo>
                      <a:pt x="3287" y="221"/>
                    </a:lnTo>
                    <a:lnTo>
                      <a:pt x="3292" y="244"/>
                    </a:lnTo>
                    <a:lnTo>
                      <a:pt x="3287" y="268"/>
                    </a:lnTo>
                    <a:lnTo>
                      <a:pt x="3275" y="291"/>
                    </a:lnTo>
                    <a:lnTo>
                      <a:pt x="3256" y="313"/>
                    </a:lnTo>
                    <a:lnTo>
                      <a:pt x="3229" y="334"/>
                    </a:lnTo>
                    <a:lnTo>
                      <a:pt x="3195" y="355"/>
                    </a:lnTo>
                    <a:lnTo>
                      <a:pt x="3156" y="374"/>
                    </a:lnTo>
                    <a:lnTo>
                      <a:pt x="3110" y="392"/>
                    </a:lnTo>
                    <a:lnTo>
                      <a:pt x="3059" y="409"/>
                    </a:lnTo>
                    <a:lnTo>
                      <a:pt x="3002" y="424"/>
                    </a:lnTo>
                    <a:lnTo>
                      <a:pt x="2940" y="439"/>
                    </a:lnTo>
                    <a:lnTo>
                      <a:pt x="2874" y="451"/>
                    </a:lnTo>
                    <a:lnTo>
                      <a:pt x="2803" y="463"/>
                    </a:lnTo>
                    <a:lnTo>
                      <a:pt x="2729" y="472"/>
                    </a:lnTo>
                    <a:lnTo>
                      <a:pt x="2651" y="478"/>
                    </a:lnTo>
                    <a:lnTo>
                      <a:pt x="2570" y="484"/>
                    </a:lnTo>
                    <a:lnTo>
                      <a:pt x="2488" y="487"/>
                    </a:lnTo>
                    <a:lnTo>
                      <a:pt x="2401" y="489"/>
                    </a:lnTo>
                    <a:lnTo>
                      <a:pt x="2316" y="487"/>
                    </a:lnTo>
                    <a:lnTo>
                      <a:pt x="2232" y="484"/>
                    </a:lnTo>
                    <a:lnTo>
                      <a:pt x="2152" y="478"/>
                    </a:lnTo>
                    <a:lnTo>
                      <a:pt x="2074" y="472"/>
                    </a:lnTo>
                    <a:lnTo>
                      <a:pt x="2000" y="463"/>
                    </a:lnTo>
                    <a:lnTo>
                      <a:pt x="1930" y="451"/>
                    </a:lnTo>
                    <a:lnTo>
                      <a:pt x="1864" y="439"/>
                    </a:lnTo>
                    <a:lnTo>
                      <a:pt x="1802" y="424"/>
                    </a:lnTo>
                    <a:lnTo>
                      <a:pt x="1745" y="409"/>
                    </a:lnTo>
                    <a:lnTo>
                      <a:pt x="1693" y="392"/>
                    </a:lnTo>
                    <a:lnTo>
                      <a:pt x="1648" y="374"/>
                    </a:lnTo>
                    <a:lnTo>
                      <a:pt x="1607" y="355"/>
                    </a:lnTo>
                    <a:lnTo>
                      <a:pt x="1574" y="334"/>
                    </a:lnTo>
                    <a:lnTo>
                      <a:pt x="1548" y="313"/>
                    </a:lnTo>
                    <a:lnTo>
                      <a:pt x="1528" y="291"/>
                    </a:lnTo>
                    <a:lnTo>
                      <a:pt x="1516" y="268"/>
                    </a:lnTo>
                    <a:lnTo>
                      <a:pt x="1512" y="244"/>
                    </a:lnTo>
                    <a:lnTo>
                      <a:pt x="1516" y="221"/>
                    </a:lnTo>
                    <a:lnTo>
                      <a:pt x="1528" y="198"/>
                    </a:lnTo>
                    <a:lnTo>
                      <a:pt x="1548" y="176"/>
                    </a:lnTo>
                    <a:lnTo>
                      <a:pt x="1574" y="154"/>
                    </a:lnTo>
                    <a:lnTo>
                      <a:pt x="1607" y="134"/>
                    </a:lnTo>
                    <a:lnTo>
                      <a:pt x="1648" y="115"/>
                    </a:lnTo>
                    <a:lnTo>
                      <a:pt x="1693" y="97"/>
                    </a:lnTo>
                    <a:lnTo>
                      <a:pt x="1745" y="80"/>
                    </a:lnTo>
                    <a:lnTo>
                      <a:pt x="1802" y="64"/>
                    </a:lnTo>
                    <a:lnTo>
                      <a:pt x="1864" y="51"/>
                    </a:lnTo>
                    <a:lnTo>
                      <a:pt x="1930" y="37"/>
                    </a:lnTo>
                    <a:lnTo>
                      <a:pt x="2000" y="27"/>
                    </a:lnTo>
                    <a:lnTo>
                      <a:pt x="2074" y="18"/>
                    </a:lnTo>
                    <a:lnTo>
                      <a:pt x="2152" y="10"/>
                    </a:lnTo>
                    <a:lnTo>
                      <a:pt x="2232" y="5"/>
                    </a:lnTo>
                    <a:lnTo>
                      <a:pt x="2316" y="1"/>
                    </a:lnTo>
                    <a:lnTo>
                      <a:pt x="240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p:cNvGrpSpPr/>
          <p:nvPr/>
        </p:nvGrpSpPr>
        <p:grpSpPr>
          <a:xfrm>
            <a:off x="8611423" y="4886818"/>
            <a:ext cx="3466305" cy="731520"/>
            <a:chOff x="8611423" y="4886818"/>
            <a:chExt cx="3466305" cy="731520"/>
          </a:xfrm>
        </p:grpSpPr>
        <p:sp>
          <p:nvSpPr>
            <p:cNvPr id="17" name="Rectangle 16"/>
            <p:cNvSpPr/>
            <p:nvPr/>
          </p:nvSpPr>
          <p:spPr>
            <a:xfrm>
              <a:off x="9499703" y="4960191"/>
              <a:ext cx="2578025" cy="584775"/>
            </a:xfrm>
            <a:prstGeom prst="rect">
              <a:avLst/>
            </a:prstGeom>
          </p:spPr>
          <p:txBody>
            <a:bodyPr wrap="square">
              <a:spAutoFit/>
            </a:bodyPr>
            <a:lstStyle/>
            <a:p>
              <a:r>
                <a:rPr lang="en-US" sz="1600" dirty="0">
                  <a:solidFill>
                    <a:schemeClr val="tx2">
                      <a:lumMod val="75000"/>
                    </a:schemeClr>
                  </a:solidFill>
                  <a:latin typeface="Arial" panose="020B0604020202020204" pitchFamily="34" charset="0"/>
                  <a:cs typeface="Arial" panose="020B0604020202020204" pitchFamily="34" charset="0"/>
                </a:rPr>
                <a:t>This is because the industry is doing Y</a:t>
              </a:r>
            </a:p>
          </p:txBody>
        </p:sp>
        <p:grpSp>
          <p:nvGrpSpPr>
            <p:cNvPr id="57" name="Group 56"/>
            <p:cNvGrpSpPr/>
            <p:nvPr/>
          </p:nvGrpSpPr>
          <p:grpSpPr>
            <a:xfrm>
              <a:off x="8611423" y="4886818"/>
              <a:ext cx="731520" cy="731520"/>
              <a:chOff x="8611423" y="4886818"/>
              <a:chExt cx="731520" cy="731520"/>
            </a:xfrm>
          </p:grpSpPr>
          <p:sp>
            <p:nvSpPr>
              <p:cNvPr id="12" name="Oval 11"/>
              <p:cNvSpPr/>
              <p:nvPr/>
            </p:nvSpPr>
            <p:spPr>
              <a:xfrm>
                <a:off x="8611423" y="4886818"/>
                <a:ext cx="731520" cy="7315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32"/>
              <p:cNvSpPr>
                <a:spLocks noEditPoints="1"/>
              </p:cNvSpPr>
              <p:nvPr/>
            </p:nvSpPr>
            <p:spPr bwMode="auto">
              <a:xfrm>
                <a:off x="8819644" y="5009691"/>
                <a:ext cx="346075" cy="485775"/>
              </a:xfrm>
              <a:custGeom>
                <a:avLst/>
                <a:gdLst>
                  <a:gd name="T0" fmla="*/ 1009 w 2402"/>
                  <a:gd name="T1" fmla="*/ 1315 h 3361"/>
                  <a:gd name="T2" fmla="*/ 832 w 2402"/>
                  <a:gd name="T3" fmla="*/ 1447 h 3361"/>
                  <a:gd name="T4" fmla="*/ 769 w 2402"/>
                  <a:gd name="T5" fmla="*/ 1650 h 3361"/>
                  <a:gd name="T6" fmla="*/ 840 w 2402"/>
                  <a:gd name="T7" fmla="*/ 1854 h 3361"/>
                  <a:gd name="T8" fmla="*/ 1044 w 2402"/>
                  <a:gd name="T9" fmla="*/ 1987 h 3361"/>
                  <a:gd name="T10" fmla="*/ 1312 w 2402"/>
                  <a:gd name="T11" fmla="*/ 2068 h 3361"/>
                  <a:gd name="T12" fmla="*/ 1450 w 2402"/>
                  <a:gd name="T13" fmla="*/ 2160 h 3361"/>
                  <a:gd name="T14" fmla="*/ 1478 w 2402"/>
                  <a:gd name="T15" fmla="*/ 2303 h 3361"/>
                  <a:gd name="T16" fmla="*/ 1408 w 2402"/>
                  <a:gd name="T17" fmla="*/ 2442 h 3361"/>
                  <a:gd name="T18" fmla="*/ 1246 w 2402"/>
                  <a:gd name="T19" fmla="*/ 2505 h 3361"/>
                  <a:gd name="T20" fmla="*/ 1054 w 2402"/>
                  <a:gd name="T21" fmla="*/ 2480 h 3361"/>
                  <a:gd name="T22" fmla="*/ 945 w 2402"/>
                  <a:gd name="T23" fmla="*/ 2369 h 3361"/>
                  <a:gd name="T24" fmla="*/ 725 w 2402"/>
                  <a:gd name="T25" fmla="*/ 2247 h 3361"/>
                  <a:gd name="T26" fmla="*/ 766 w 2402"/>
                  <a:gd name="T27" fmla="*/ 2452 h 3361"/>
                  <a:gd name="T28" fmla="*/ 947 w 2402"/>
                  <a:gd name="T29" fmla="*/ 2615 h 3361"/>
                  <a:gd name="T30" fmla="*/ 1310 w 2402"/>
                  <a:gd name="T31" fmla="*/ 2855 h 3361"/>
                  <a:gd name="T32" fmla="*/ 1506 w 2402"/>
                  <a:gd name="T33" fmla="*/ 2589 h 3361"/>
                  <a:gd name="T34" fmla="*/ 1657 w 2402"/>
                  <a:gd name="T35" fmla="*/ 2405 h 3361"/>
                  <a:gd name="T36" fmla="*/ 1672 w 2402"/>
                  <a:gd name="T37" fmla="*/ 2180 h 3361"/>
                  <a:gd name="T38" fmla="*/ 1570 w 2402"/>
                  <a:gd name="T39" fmla="*/ 2012 h 3361"/>
                  <a:gd name="T40" fmla="*/ 1356 w 2402"/>
                  <a:gd name="T41" fmla="*/ 1895 h 3361"/>
                  <a:gd name="T42" fmla="*/ 1092 w 2402"/>
                  <a:gd name="T43" fmla="*/ 1814 h 3361"/>
                  <a:gd name="T44" fmla="*/ 979 w 2402"/>
                  <a:gd name="T45" fmla="*/ 1707 h 3361"/>
                  <a:gd name="T46" fmla="*/ 986 w 2402"/>
                  <a:gd name="T47" fmla="*/ 1563 h 3361"/>
                  <a:gd name="T48" fmla="*/ 1081 w 2402"/>
                  <a:gd name="T49" fmla="*/ 1470 h 3361"/>
                  <a:gd name="T50" fmla="*/ 1257 w 2402"/>
                  <a:gd name="T51" fmla="*/ 1447 h 3361"/>
                  <a:gd name="T52" fmla="*/ 1407 w 2402"/>
                  <a:gd name="T53" fmla="*/ 1520 h 3361"/>
                  <a:gd name="T54" fmla="*/ 1463 w 2402"/>
                  <a:gd name="T55" fmla="*/ 1676 h 3361"/>
                  <a:gd name="T56" fmla="*/ 1633 w 2402"/>
                  <a:gd name="T57" fmla="*/ 1517 h 3361"/>
                  <a:gd name="T58" fmla="*/ 1493 w 2402"/>
                  <a:gd name="T59" fmla="*/ 1349 h 3361"/>
                  <a:gd name="T60" fmla="*/ 1300 w 2402"/>
                  <a:gd name="T61" fmla="*/ 1124 h 3361"/>
                  <a:gd name="T62" fmla="*/ 543 w 2402"/>
                  <a:gd name="T63" fmla="*/ 674 h 3361"/>
                  <a:gd name="T64" fmla="*/ 719 w 2402"/>
                  <a:gd name="T65" fmla="*/ 661 h 3361"/>
                  <a:gd name="T66" fmla="*/ 1561 w 2402"/>
                  <a:gd name="T67" fmla="*/ 669 h 3361"/>
                  <a:gd name="T68" fmla="*/ 1822 w 2402"/>
                  <a:gd name="T69" fmla="*/ 856 h 3361"/>
                  <a:gd name="T70" fmla="*/ 2095 w 2402"/>
                  <a:gd name="T71" fmla="*/ 1193 h 3361"/>
                  <a:gd name="T72" fmla="*/ 2291 w 2402"/>
                  <a:gd name="T73" fmla="*/ 1594 h 3361"/>
                  <a:gd name="T74" fmla="*/ 2392 w 2402"/>
                  <a:gd name="T75" fmla="*/ 2005 h 3361"/>
                  <a:gd name="T76" fmla="*/ 2375 w 2402"/>
                  <a:gd name="T77" fmla="*/ 2423 h 3361"/>
                  <a:gd name="T78" fmla="*/ 2213 w 2402"/>
                  <a:gd name="T79" fmla="*/ 2812 h 3361"/>
                  <a:gd name="T80" fmla="*/ 1930 w 2402"/>
                  <a:gd name="T81" fmla="*/ 3117 h 3361"/>
                  <a:gd name="T82" fmla="*/ 1554 w 2402"/>
                  <a:gd name="T83" fmla="*/ 3308 h 3361"/>
                  <a:gd name="T84" fmla="*/ 1118 w 2402"/>
                  <a:gd name="T85" fmla="*/ 3358 h 3361"/>
                  <a:gd name="T86" fmla="*/ 700 w 2402"/>
                  <a:gd name="T87" fmla="*/ 3252 h 3361"/>
                  <a:gd name="T88" fmla="*/ 357 w 2402"/>
                  <a:gd name="T89" fmla="*/ 3016 h 3361"/>
                  <a:gd name="T90" fmla="*/ 115 w 2402"/>
                  <a:gd name="T91" fmla="*/ 2677 h 3361"/>
                  <a:gd name="T92" fmla="*/ 3 w 2402"/>
                  <a:gd name="T93" fmla="*/ 2263 h 3361"/>
                  <a:gd name="T94" fmla="*/ 37 w 2402"/>
                  <a:gd name="T95" fmla="*/ 1844 h 3361"/>
                  <a:gd name="T96" fmla="*/ 183 w 2402"/>
                  <a:gd name="T97" fmla="*/ 1417 h 3361"/>
                  <a:gd name="T98" fmla="*/ 420 w 2402"/>
                  <a:gd name="T99" fmla="*/ 1025 h 3361"/>
                  <a:gd name="T100" fmla="*/ 732 w 2402"/>
                  <a:gd name="T101" fmla="*/ 727 h 3361"/>
                  <a:gd name="T102" fmla="*/ 516 w 2402"/>
                  <a:gd name="T103" fmla="*/ 739 h 3361"/>
                  <a:gd name="T104" fmla="*/ 425 w 2402"/>
                  <a:gd name="T105" fmla="*/ 623 h 3361"/>
                  <a:gd name="T106" fmla="*/ 805 w 2402"/>
                  <a:gd name="T107" fmla="*/ 612 h 3361"/>
                  <a:gd name="T108" fmla="*/ 683 w 2402"/>
                  <a:gd name="T109" fmla="*/ 494 h 3361"/>
                  <a:gd name="T110" fmla="*/ 518 w 2402"/>
                  <a:gd name="T111" fmla="*/ 391 h 3361"/>
                  <a:gd name="T112" fmla="*/ 342 w 2402"/>
                  <a:gd name="T113" fmla="*/ 381 h 3361"/>
                  <a:gd name="T114" fmla="*/ 480 w 2402"/>
                  <a:gd name="T115" fmla="*/ 309 h 3361"/>
                  <a:gd name="T116" fmla="*/ 669 w 2402"/>
                  <a:gd name="T117" fmla="*/ 399 h 3361"/>
                  <a:gd name="T118" fmla="*/ 819 w 2402"/>
                  <a:gd name="T119" fmla="*/ 526 h 3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2" h="3361">
                    <a:moveTo>
                      <a:pt x="1300" y="1124"/>
                    </a:moveTo>
                    <a:lnTo>
                      <a:pt x="1095" y="1125"/>
                    </a:lnTo>
                    <a:lnTo>
                      <a:pt x="1096" y="1290"/>
                    </a:lnTo>
                    <a:lnTo>
                      <a:pt x="1052" y="1301"/>
                    </a:lnTo>
                    <a:lnTo>
                      <a:pt x="1009" y="1315"/>
                    </a:lnTo>
                    <a:lnTo>
                      <a:pt x="969" y="1334"/>
                    </a:lnTo>
                    <a:lnTo>
                      <a:pt x="931" y="1356"/>
                    </a:lnTo>
                    <a:lnTo>
                      <a:pt x="895" y="1383"/>
                    </a:lnTo>
                    <a:lnTo>
                      <a:pt x="862" y="1414"/>
                    </a:lnTo>
                    <a:lnTo>
                      <a:pt x="832" y="1447"/>
                    </a:lnTo>
                    <a:lnTo>
                      <a:pt x="810" y="1483"/>
                    </a:lnTo>
                    <a:lnTo>
                      <a:pt x="791" y="1521"/>
                    </a:lnTo>
                    <a:lnTo>
                      <a:pt x="778" y="1562"/>
                    </a:lnTo>
                    <a:lnTo>
                      <a:pt x="771" y="1605"/>
                    </a:lnTo>
                    <a:lnTo>
                      <a:pt x="769" y="1650"/>
                    </a:lnTo>
                    <a:lnTo>
                      <a:pt x="772" y="1696"/>
                    </a:lnTo>
                    <a:lnTo>
                      <a:pt x="780" y="1739"/>
                    </a:lnTo>
                    <a:lnTo>
                      <a:pt x="795" y="1780"/>
                    </a:lnTo>
                    <a:lnTo>
                      <a:pt x="815" y="1819"/>
                    </a:lnTo>
                    <a:lnTo>
                      <a:pt x="840" y="1854"/>
                    </a:lnTo>
                    <a:lnTo>
                      <a:pt x="870" y="1886"/>
                    </a:lnTo>
                    <a:lnTo>
                      <a:pt x="906" y="1915"/>
                    </a:lnTo>
                    <a:lnTo>
                      <a:pt x="947" y="1942"/>
                    </a:lnTo>
                    <a:lnTo>
                      <a:pt x="992" y="1966"/>
                    </a:lnTo>
                    <a:lnTo>
                      <a:pt x="1044" y="1987"/>
                    </a:lnTo>
                    <a:lnTo>
                      <a:pt x="1101" y="2006"/>
                    </a:lnTo>
                    <a:lnTo>
                      <a:pt x="1163" y="2022"/>
                    </a:lnTo>
                    <a:lnTo>
                      <a:pt x="1219" y="2036"/>
                    </a:lnTo>
                    <a:lnTo>
                      <a:pt x="1269" y="2051"/>
                    </a:lnTo>
                    <a:lnTo>
                      <a:pt x="1312" y="2068"/>
                    </a:lnTo>
                    <a:lnTo>
                      <a:pt x="1351" y="2084"/>
                    </a:lnTo>
                    <a:lnTo>
                      <a:pt x="1384" y="2101"/>
                    </a:lnTo>
                    <a:lnTo>
                      <a:pt x="1411" y="2119"/>
                    </a:lnTo>
                    <a:lnTo>
                      <a:pt x="1432" y="2138"/>
                    </a:lnTo>
                    <a:lnTo>
                      <a:pt x="1450" y="2160"/>
                    </a:lnTo>
                    <a:lnTo>
                      <a:pt x="1463" y="2183"/>
                    </a:lnTo>
                    <a:lnTo>
                      <a:pt x="1472" y="2209"/>
                    </a:lnTo>
                    <a:lnTo>
                      <a:pt x="1478" y="2237"/>
                    </a:lnTo>
                    <a:lnTo>
                      <a:pt x="1480" y="2267"/>
                    </a:lnTo>
                    <a:lnTo>
                      <a:pt x="1478" y="2303"/>
                    </a:lnTo>
                    <a:lnTo>
                      <a:pt x="1472" y="2337"/>
                    </a:lnTo>
                    <a:lnTo>
                      <a:pt x="1463" y="2367"/>
                    </a:lnTo>
                    <a:lnTo>
                      <a:pt x="1448" y="2395"/>
                    </a:lnTo>
                    <a:lnTo>
                      <a:pt x="1431" y="2420"/>
                    </a:lnTo>
                    <a:lnTo>
                      <a:pt x="1408" y="2442"/>
                    </a:lnTo>
                    <a:lnTo>
                      <a:pt x="1383" y="2461"/>
                    </a:lnTo>
                    <a:lnTo>
                      <a:pt x="1353" y="2478"/>
                    </a:lnTo>
                    <a:lnTo>
                      <a:pt x="1321" y="2490"/>
                    </a:lnTo>
                    <a:lnTo>
                      <a:pt x="1285" y="2500"/>
                    </a:lnTo>
                    <a:lnTo>
                      <a:pt x="1246" y="2505"/>
                    </a:lnTo>
                    <a:lnTo>
                      <a:pt x="1203" y="2508"/>
                    </a:lnTo>
                    <a:lnTo>
                      <a:pt x="1161" y="2505"/>
                    </a:lnTo>
                    <a:lnTo>
                      <a:pt x="1122" y="2501"/>
                    </a:lnTo>
                    <a:lnTo>
                      <a:pt x="1086" y="2492"/>
                    </a:lnTo>
                    <a:lnTo>
                      <a:pt x="1054" y="2480"/>
                    </a:lnTo>
                    <a:lnTo>
                      <a:pt x="1025" y="2464"/>
                    </a:lnTo>
                    <a:lnTo>
                      <a:pt x="999" y="2444"/>
                    </a:lnTo>
                    <a:lnTo>
                      <a:pt x="977" y="2423"/>
                    </a:lnTo>
                    <a:lnTo>
                      <a:pt x="959" y="2397"/>
                    </a:lnTo>
                    <a:lnTo>
                      <a:pt x="945" y="2369"/>
                    </a:lnTo>
                    <a:lnTo>
                      <a:pt x="934" y="2338"/>
                    </a:lnTo>
                    <a:lnTo>
                      <a:pt x="927" y="2304"/>
                    </a:lnTo>
                    <a:lnTo>
                      <a:pt x="925" y="2265"/>
                    </a:lnTo>
                    <a:lnTo>
                      <a:pt x="924" y="2246"/>
                    </a:lnTo>
                    <a:lnTo>
                      <a:pt x="725" y="2247"/>
                    </a:lnTo>
                    <a:lnTo>
                      <a:pt x="721" y="2298"/>
                    </a:lnTo>
                    <a:lnTo>
                      <a:pt x="725" y="2339"/>
                    </a:lnTo>
                    <a:lnTo>
                      <a:pt x="734" y="2378"/>
                    </a:lnTo>
                    <a:lnTo>
                      <a:pt x="748" y="2415"/>
                    </a:lnTo>
                    <a:lnTo>
                      <a:pt x="766" y="2452"/>
                    </a:lnTo>
                    <a:lnTo>
                      <a:pt x="791" y="2487"/>
                    </a:lnTo>
                    <a:lnTo>
                      <a:pt x="820" y="2520"/>
                    </a:lnTo>
                    <a:lnTo>
                      <a:pt x="855" y="2553"/>
                    </a:lnTo>
                    <a:lnTo>
                      <a:pt x="899" y="2586"/>
                    </a:lnTo>
                    <a:lnTo>
                      <a:pt x="947" y="2615"/>
                    </a:lnTo>
                    <a:lnTo>
                      <a:pt x="997" y="2637"/>
                    </a:lnTo>
                    <a:lnTo>
                      <a:pt x="1050" y="2655"/>
                    </a:lnTo>
                    <a:lnTo>
                      <a:pt x="1104" y="2666"/>
                    </a:lnTo>
                    <a:lnTo>
                      <a:pt x="1105" y="2856"/>
                    </a:lnTo>
                    <a:lnTo>
                      <a:pt x="1310" y="2855"/>
                    </a:lnTo>
                    <a:lnTo>
                      <a:pt x="1309" y="2666"/>
                    </a:lnTo>
                    <a:lnTo>
                      <a:pt x="1364" y="2654"/>
                    </a:lnTo>
                    <a:lnTo>
                      <a:pt x="1415" y="2637"/>
                    </a:lnTo>
                    <a:lnTo>
                      <a:pt x="1463" y="2616"/>
                    </a:lnTo>
                    <a:lnTo>
                      <a:pt x="1506" y="2589"/>
                    </a:lnTo>
                    <a:lnTo>
                      <a:pt x="1546" y="2558"/>
                    </a:lnTo>
                    <a:lnTo>
                      <a:pt x="1583" y="2524"/>
                    </a:lnTo>
                    <a:lnTo>
                      <a:pt x="1613" y="2487"/>
                    </a:lnTo>
                    <a:lnTo>
                      <a:pt x="1638" y="2447"/>
                    </a:lnTo>
                    <a:lnTo>
                      <a:pt x="1657" y="2405"/>
                    </a:lnTo>
                    <a:lnTo>
                      <a:pt x="1670" y="2359"/>
                    </a:lnTo>
                    <a:lnTo>
                      <a:pt x="1679" y="2312"/>
                    </a:lnTo>
                    <a:lnTo>
                      <a:pt x="1681" y="2262"/>
                    </a:lnTo>
                    <a:lnTo>
                      <a:pt x="1679" y="2220"/>
                    </a:lnTo>
                    <a:lnTo>
                      <a:pt x="1672" y="2180"/>
                    </a:lnTo>
                    <a:lnTo>
                      <a:pt x="1660" y="2142"/>
                    </a:lnTo>
                    <a:lnTo>
                      <a:pt x="1644" y="2106"/>
                    </a:lnTo>
                    <a:lnTo>
                      <a:pt x="1624" y="2073"/>
                    </a:lnTo>
                    <a:lnTo>
                      <a:pt x="1599" y="2041"/>
                    </a:lnTo>
                    <a:lnTo>
                      <a:pt x="1570" y="2012"/>
                    </a:lnTo>
                    <a:lnTo>
                      <a:pt x="1536" y="1985"/>
                    </a:lnTo>
                    <a:lnTo>
                      <a:pt x="1497" y="1959"/>
                    </a:lnTo>
                    <a:lnTo>
                      <a:pt x="1455" y="1936"/>
                    </a:lnTo>
                    <a:lnTo>
                      <a:pt x="1407" y="1914"/>
                    </a:lnTo>
                    <a:lnTo>
                      <a:pt x="1356" y="1895"/>
                    </a:lnTo>
                    <a:lnTo>
                      <a:pt x="1299" y="1878"/>
                    </a:lnTo>
                    <a:lnTo>
                      <a:pt x="1240" y="1863"/>
                    </a:lnTo>
                    <a:lnTo>
                      <a:pt x="1183" y="1848"/>
                    </a:lnTo>
                    <a:lnTo>
                      <a:pt x="1134" y="1831"/>
                    </a:lnTo>
                    <a:lnTo>
                      <a:pt x="1092" y="1814"/>
                    </a:lnTo>
                    <a:lnTo>
                      <a:pt x="1056" y="1796"/>
                    </a:lnTo>
                    <a:lnTo>
                      <a:pt x="1029" y="1777"/>
                    </a:lnTo>
                    <a:lnTo>
                      <a:pt x="1009" y="1756"/>
                    </a:lnTo>
                    <a:lnTo>
                      <a:pt x="991" y="1734"/>
                    </a:lnTo>
                    <a:lnTo>
                      <a:pt x="979" y="1707"/>
                    </a:lnTo>
                    <a:lnTo>
                      <a:pt x="973" y="1678"/>
                    </a:lnTo>
                    <a:lnTo>
                      <a:pt x="971" y="1647"/>
                    </a:lnTo>
                    <a:lnTo>
                      <a:pt x="972" y="1616"/>
                    </a:lnTo>
                    <a:lnTo>
                      <a:pt x="977" y="1588"/>
                    </a:lnTo>
                    <a:lnTo>
                      <a:pt x="986" y="1563"/>
                    </a:lnTo>
                    <a:lnTo>
                      <a:pt x="998" y="1539"/>
                    </a:lnTo>
                    <a:lnTo>
                      <a:pt x="1013" y="1519"/>
                    </a:lnTo>
                    <a:lnTo>
                      <a:pt x="1032" y="1501"/>
                    </a:lnTo>
                    <a:lnTo>
                      <a:pt x="1055" y="1484"/>
                    </a:lnTo>
                    <a:lnTo>
                      <a:pt x="1081" y="1470"/>
                    </a:lnTo>
                    <a:lnTo>
                      <a:pt x="1110" y="1460"/>
                    </a:lnTo>
                    <a:lnTo>
                      <a:pt x="1143" y="1451"/>
                    </a:lnTo>
                    <a:lnTo>
                      <a:pt x="1177" y="1447"/>
                    </a:lnTo>
                    <a:lnTo>
                      <a:pt x="1215" y="1446"/>
                    </a:lnTo>
                    <a:lnTo>
                      <a:pt x="1257" y="1447"/>
                    </a:lnTo>
                    <a:lnTo>
                      <a:pt x="1296" y="1454"/>
                    </a:lnTo>
                    <a:lnTo>
                      <a:pt x="1331" y="1464"/>
                    </a:lnTo>
                    <a:lnTo>
                      <a:pt x="1360" y="1478"/>
                    </a:lnTo>
                    <a:lnTo>
                      <a:pt x="1386" y="1497"/>
                    </a:lnTo>
                    <a:lnTo>
                      <a:pt x="1407" y="1520"/>
                    </a:lnTo>
                    <a:lnTo>
                      <a:pt x="1426" y="1548"/>
                    </a:lnTo>
                    <a:lnTo>
                      <a:pt x="1441" y="1580"/>
                    </a:lnTo>
                    <a:lnTo>
                      <a:pt x="1452" y="1618"/>
                    </a:lnTo>
                    <a:lnTo>
                      <a:pt x="1459" y="1659"/>
                    </a:lnTo>
                    <a:lnTo>
                      <a:pt x="1463" y="1676"/>
                    </a:lnTo>
                    <a:lnTo>
                      <a:pt x="1663" y="1674"/>
                    </a:lnTo>
                    <a:lnTo>
                      <a:pt x="1663" y="1654"/>
                    </a:lnTo>
                    <a:lnTo>
                      <a:pt x="1657" y="1605"/>
                    </a:lnTo>
                    <a:lnTo>
                      <a:pt x="1647" y="1560"/>
                    </a:lnTo>
                    <a:lnTo>
                      <a:pt x="1633" y="1517"/>
                    </a:lnTo>
                    <a:lnTo>
                      <a:pt x="1615" y="1477"/>
                    </a:lnTo>
                    <a:lnTo>
                      <a:pt x="1591" y="1441"/>
                    </a:lnTo>
                    <a:lnTo>
                      <a:pt x="1563" y="1407"/>
                    </a:lnTo>
                    <a:lnTo>
                      <a:pt x="1531" y="1377"/>
                    </a:lnTo>
                    <a:lnTo>
                      <a:pt x="1493" y="1349"/>
                    </a:lnTo>
                    <a:lnTo>
                      <a:pt x="1451" y="1327"/>
                    </a:lnTo>
                    <a:lnTo>
                      <a:pt x="1404" y="1308"/>
                    </a:lnTo>
                    <a:lnTo>
                      <a:pt x="1354" y="1294"/>
                    </a:lnTo>
                    <a:lnTo>
                      <a:pt x="1301" y="1284"/>
                    </a:lnTo>
                    <a:lnTo>
                      <a:pt x="1300" y="1124"/>
                    </a:lnTo>
                    <a:close/>
                    <a:moveTo>
                      <a:pt x="425" y="623"/>
                    </a:moveTo>
                    <a:lnTo>
                      <a:pt x="451" y="643"/>
                    </a:lnTo>
                    <a:lnTo>
                      <a:pt x="479" y="657"/>
                    </a:lnTo>
                    <a:lnTo>
                      <a:pt x="510" y="668"/>
                    </a:lnTo>
                    <a:lnTo>
                      <a:pt x="543" y="674"/>
                    </a:lnTo>
                    <a:lnTo>
                      <a:pt x="577" y="678"/>
                    </a:lnTo>
                    <a:lnTo>
                      <a:pt x="612" y="678"/>
                    </a:lnTo>
                    <a:lnTo>
                      <a:pt x="647" y="674"/>
                    </a:lnTo>
                    <a:lnTo>
                      <a:pt x="683" y="669"/>
                    </a:lnTo>
                    <a:lnTo>
                      <a:pt x="719" y="661"/>
                    </a:lnTo>
                    <a:lnTo>
                      <a:pt x="755" y="652"/>
                    </a:lnTo>
                    <a:lnTo>
                      <a:pt x="789" y="641"/>
                    </a:lnTo>
                    <a:lnTo>
                      <a:pt x="822" y="630"/>
                    </a:lnTo>
                    <a:lnTo>
                      <a:pt x="799" y="673"/>
                    </a:lnTo>
                    <a:lnTo>
                      <a:pt x="1561" y="669"/>
                    </a:lnTo>
                    <a:lnTo>
                      <a:pt x="1561" y="666"/>
                    </a:lnTo>
                    <a:lnTo>
                      <a:pt x="1629" y="704"/>
                    </a:lnTo>
                    <a:lnTo>
                      <a:pt x="1695" y="749"/>
                    </a:lnTo>
                    <a:lnTo>
                      <a:pt x="1760" y="800"/>
                    </a:lnTo>
                    <a:lnTo>
                      <a:pt x="1822" y="856"/>
                    </a:lnTo>
                    <a:lnTo>
                      <a:pt x="1882" y="916"/>
                    </a:lnTo>
                    <a:lnTo>
                      <a:pt x="1939" y="980"/>
                    </a:lnTo>
                    <a:lnTo>
                      <a:pt x="1993" y="1048"/>
                    </a:lnTo>
                    <a:lnTo>
                      <a:pt x="2045" y="1119"/>
                    </a:lnTo>
                    <a:lnTo>
                      <a:pt x="2095" y="1193"/>
                    </a:lnTo>
                    <a:lnTo>
                      <a:pt x="2140" y="1270"/>
                    </a:lnTo>
                    <a:lnTo>
                      <a:pt x="2184" y="1348"/>
                    </a:lnTo>
                    <a:lnTo>
                      <a:pt x="2222" y="1430"/>
                    </a:lnTo>
                    <a:lnTo>
                      <a:pt x="2258" y="1512"/>
                    </a:lnTo>
                    <a:lnTo>
                      <a:pt x="2291" y="1594"/>
                    </a:lnTo>
                    <a:lnTo>
                      <a:pt x="2319" y="1677"/>
                    </a:lnTo>
                    <a:lnTo>
                      <a:pt x="2344" y="1761"/>
                    </a:lnTo>
                    <a:lnTo>
                      <a:pt x="2364" y="1843"/>
                    </a:lnTo>
                    <a:lnTo>
                      <a:pt x="2380" y="1925"/>
                    </a:lnTo>
                    <a:lnTo>
                      <a:pt x="2392" y="2005"/>
                    </a:lnTo>
                    <a:lnTo>
                      <a:pt x="2400" y="2085"/>
                    </a:lnTo>
                    <a:lnTo>
                      <a:pt x="2402" y="2162"/>
                    </a:lnTo>
                    <a:lnTo>
                      <a:pt x="2400" y="2251"/>
                    </a:lnTo>
                    <a:lnTo>
                      <a:pt x="2390" y="2338"/>
                    </a:lnTo>
                    <a:lnTo>
                      <a:pt x="2375" y="2423"/>
                    </a:lnTo>
                    <a:lnTo>
                      <a:pt x="2353" y="2507"/>
                    </a:lnTo>
                    <a:lnTo>
                      <a:pt x="2326" y="2587"/>
                    </a:lnTo>
                    <a:lnTo>
                      <a:pt x="2294" y="2665"/>
                    </a:lnTo>
                    <a:lnTo>
                      <a:pt x="2255" y="2741"/>
                    </a:lnTo>
                    <a:lnTo>
                      <a:pt x="2213" y="2812"/>
                    </a:lnTo>
                    <a:lnTo>
                      <a:pt x="2164" y="2881"/>
                    </a:lnTo>
                    <a:lnTo>
                      <a:pt x="2112" y="2946"/>
                    </a:lnTo>
                    <a:lnTo>
                      <a:pt x="2055" y="3007"/>
                    </a:lnTo>
                    <a:lnTo>
                      <a:pt x="1994" y="3065"/>
                    </a:lnTo>
                    <a:lnTo>
                      <a:pt x="1930" y="3117"/>
                    </a:lnTo>
                    <a:lnTo>
                      <a:pt x="1860" y="3166"/>
                    </a:lnTo>
                    <a:lnTo>
                      <a:pt x="1789" y="3208"/>
                    </a:lnTo>
                    <a:lnTo>
                      <a:pt x="1713" y="3247"/>
                    </a:lnTo>
                    <a:lnTo>
                      <a:pt x="1635" y="3280"/>
                    </a:lnTo>
                    <a:lnTo>
                      <a:pt x="1554" y="3308"/>
                    </a:lnTo>
                    <a:lnTo>
                      <a:pt x="1471" y="3331"/>
                    </a:lnTo>
                    <a:lnTo>
                      <a:pt x="1385" y="3347"/>
                    </a:lnTo>
                    <a:lnTo>
                      <a:pt x="1297" y="3357"/>
                    </a:lnTo>
                    <a:lnTo>
                      <a:pt x="1207" y="3361"/>
                    </a:lnTo>
                    <a:lnTo>
                      <a:pt x="1118" y="3358"/>
                    </a:lnTo>
                    <a:lnTo>
                      <a:pt x="1030" y="3349"/>
                    </a:lnTo>
                    <a:lnTo>
                      <a:pt x="945" y="3333"/>
                    </a:lnTo>
                    <a:lnTo>
                      <a:pt x="860" y="3313"/>
                    </a:lnTo>
                    <a:lnTo>
                      <a:pt x="779" y="3286"/>
                    </a:lnTo>
                    <a:lnTo>
                      <a:pt x="700" y="3252"/>
                    </a:lnTo>
                    <a:lnTo>
                      <a:pt x="625" y="3215"/>
                    </a:lnTo>
                    <a:lnTo>
                      <a:pt x="552" y="3172"/>
                    </a:lnTo>
                    <a:lnTo>
                      <a:pt x="483" y="3125"/>
                    </a:lnTo>
                    <a:lnTo>
                      <a:pt x="418" y="3072"/>
                    </a:lnTo>
                    <a:lnTo>
                      <a:pt x="357" y="3016"/>
                    </a:lnTo>
                    <a:lnTo>
                      <a:pt x="299" y="2955"/>
                    </a:lnTo>
                    <a:lnTo>
                      <a:pt x="245" y="2891"/>
                    </a:lnTo>
                    <a:lnTo>
                      <a:pt x="197" y="2823"/>
                    </a:lnTo>
                    <a:lnTo>
                      <a:pt x="153" y="2751"/>
                    </a:lnTo>
                    <a:lnTo>
                      <a:pt x="115" y="2677"/>
                    </a:lnTo>
                    <a:lnTo>
                      <a:pt x="81" y="2599"/>
                    </a:lnTo>
                    <a:lnTo>
                      <a:pt x="53" y="2518"/>
                    </a:lnTo>
                    <a:lnTo>
                      <a:pt x="30" y="2436"/>
                    </a:lnTo>
                    <a:lnTo>
                      <a:pt x="14" y="2351"/>
                    </a:lnTo>
                    <a:lnTo>
                      <a:pt x="3" y="2263"/>
                    </a:lnTo>
                    <a:lnTo>
                      <a:pt x="0" y="2174"/>
                    </a:lnTo>
                    <a:lnTo>
                      <a:pt x="2" y="2094"/>
                    </a:lnTo>
                    <a:lnTo>
                      <a:pt x="9" y="2013"/>
                    </a:lnTo>
                    <a:lnTo>
                      <a:pt x="21" y="1929"/>
                    </a:lnTo>
                    <a:lnTo>
                      <a:pt x="37" y="1844"/>
                    </a:lnTo>
                    <a:lnTo>
                      <a:pt x="58" y="1758"/>
                    </a:lnTo>
                    <a:lnTo>
                      <a:pt x="83" y="1673"/>
                    </a:lnTo>
                    <a:lnTo>
                      <a:pt x="112" y="1587"/>
                    </a:lnTo>
                    <a:lnTo>
                      <a:pt x="146" y="1501"/>
                    </a:lnTo>
                    <a:lnTo>
                      <a:pt x="183" y="1417"/>
                    </a:lnTo>
                    <a:lnTo>
                      <a:pt x="224" y="1333"/>
                    </a:lnTo>
                    <a:lnTo>
                      <a:pt x="268" y="1253"/>
                    </a:lnTo>
                    <a:lnTo>
                      <a:pt x="316" y="1173"/>
                    </a:lnTo>
                    <a:lnTo>
                      <a:pt x="366" y="1098"/>
                    </a:lnTo>
                    <a:lnTo>
                      <a:pt x="420" y="1025"/>
                    </a:lnTo>
                    <a:lnTo>
                      <a:pt x="478" y="957"/>
                    </a:lnTo>
                    <a:lnTo>
                      <a:pt x="537" y="891"/>
                    </a:lnTo>
                    <a:lnTo>
                      <a:pt x="600" y="831"/>
                    </a:lnTo>
                    <a:lnTo>
                      <a:pt x="665" y="776"/>
                    </a:lnTo>
                    <a:lnTo>
                      <a:pt x="732" y="727"/>
                    </a:lnTo>
                    <a:lnTo>
                      <a:pt x="686" y="737"/>
                    </a:lnTo>
                    <a:lnTo>
                      <a:pt x="639" y="743"/>
                    </a:lnTo>
                    <a:lnTo>
                      <a:pt x="592" y="745"/>
                    </a:lnTo>
                    <a:lnTo>
                      <a:pt x="553" y="743"/>
                    </a:lnTo>
                    <a:lnTo>
                      <a:pt x="516" y="739"/>
                    </a:lnTo>
                    <a:lnTo>
                      <a:pt x="478" y="729"/>
                    </a:lnTo>
                    <a:lnTo>
                      <a:pt x="443" y="716"/>
                    </a:lnTo>
                    <a:lnTo>
                      <a:pt x="410" y="698"/>
                    </a:lnTo>
                    <a:lnTo>
                      <a:pt x="379" y="674"/>
                    </a:lnTo>
                    <a:lnTo>
                      <a:pt x="425" y="623"/>
                    </a:lnTo>
                    <a:close/>
                    <a:moveTo>
                      <a:pt x="1650" y="0"/>
                    </a:moveTo>
                    <a:lnTo>
                      <a:pt x="1477" y="582"/>
                    </a:lnTo>
                    <a:lnTo>
                      <a:pt x="865" y="585"/>
                    </a:lnTo>
                    <a:lnTo>
                      <a:pt x="822" y="630"/>
                    </a:lnTo>
                    <a:lnTo>
                      <a:pt x="805" y="612"/>
                    </a:lnTo>
                    <a:lnTo>
                      <a:pt x="787" y="591"/>
                    </a:lnTo>
                    <a:lnTo>
                      <a:pt x="764" y="568"/>
                    </a:lnTo>
                    <a:lnTo>
                      <a:pt x="739" y="544"/>
                    </a:lnTo>
                    <a:lnTo>
                      <a:pt x="712" y="520"/>
                    </a:lnTo>
                    <a:lnTo>
                      <a:pt x="683" y="494"/>
                    </a:lnTo>
                    <a:lnTo>
                      <a:pt x="653" y="470"/>
                    </a:lnTo>
                    <a:lnTo>
                      <a:pt x="620" y="447"/>
                    </a:lnTo>
                    <a:lnTo>
                      <a:pt x="587" y="426"/>
                    </a:lnTo>
                    <a:lnTo>
                      <a:pt x="552" y="407"/>
                    </a:lnTo>
                    <a:lnTo>
                      <a:pt x="518" y="391"/>
                    </a:lnTo>
                    <a:lnTo>
                      <a:pt x="482" y="379"/>
                    </a:lnTo>
                    <a:lnTo>
                      <a:pt x="446" y="372"/>
                    </a:lnTo>
                    <a:lnTo>
                      <a:pt x="411" y="370"/>
                    </a:lnTo>
                    <a:lnTo>
                      <a:pt x="376" y="372"/>
                    </a:lnTo>
                    <a:lnTo>
                      <a:pt x="342" y="381"/>
                    </a:lnTo>
                    <a:lnTo>
                      <a:pt x="319" y="318"/>
                    </a:lnTo>
                    <a:lnTo>
                      <a:pt x="359" y="307"/>
                    </a:lnTo>
                    <a:lnTo>
                      <a:pt x="399" y="302"/>
                    </a:lnTo>
                    <a:lnTo>
                      <a:pt x="439" y="303"/>
                    </a:lnTo>
                    <a:lnTo>
                      <a:pt x="480" y="309"/>
                    </a:lnTo>
                    <a:lnTo>
                      <a:pt x="519" y="320"/>
                    </a:lnTo>
                    <a:lnTo>
                      <a:pt x="559" y="336"/>
                    </a:lnTo>
                    <a:lnTo>
                      <a:pt x="597" y="354"/>
                    </a:lnTo>
                    <a:lnTo>
                      <a:pt x="633" y="375"/>
                    </a:lnTo>
                    <a:lnTo>
                      <a:pt x="669" y="399"/>
                    </a:lnTo>
                    <a:lnTo>
                      <a:pt x="704" y="423"/>
                    </a:lnTo>
                    <a:lnTo>
                      <a:pt x="736" y="450"/>
                    </a:lnTo>
                    <a:lnTo>
                      <a:pt x="766" y="476"/>
                    </a:lnTo>
                    <a:lnTo>
                      <a:pt x="793" y="502"/>
                    </a:lnTo>
                    <a:lnTo>
                      <a:pt x="819" y="526"/>
                    </a:lnTo>
                    <a:lnTo>
                      <a:pt x="842" y="550"/>
                    </a:lnTo>
                    <a:lnTo>
                      <a:pt x="862" y="571"/>
                    </a:lnTo>
                    <a:lnTo>
                      <a:pt x="729" y="5"/>
                    </a:lnTo>
                    <a:lnTo>
                      <a:pt x="16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70358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0" presetClass="entr" presetSubtype="0" fill="hold" grpId="0" nodeType="with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25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750"/>
                            </p:stCondLst>
                            <p:childTnLst>
                              <p:par>
                                <p:cTn id="18" presetID="53" presetClass="entr" presetSubtype="16"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par>
                          <p:cTn id="23" fill="hold">
                            <p:stCondLst>
                              <p:cond delay="2250"/>
                            </p:stCondLst>
                            <p:childTnLst>
                              <p:par>
                                <p:cTn id="24" presetID="53" presetClass="entr" presetSubtype="16"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p:cTn id="26" dur="500" fill="hold"/>
                                        <p:tgtEl>
                                          <p:spTgt spid="13"/>
                                        </p:tgtEl>
                                        <p:attrNameLst>
                                          <p:attrName>ppt_w</p:attrName>
                                        </p:attrNameLst>
                                      </p:cBhvr>
                                      <p:tavLst>
                                        <p:tav tm="0">
                                          <p:val>
                                            <p:fltVal val="0"/>
                                          </p:val>
                                        </p:tav>
                                        <p:tav tm="100000">
                                          <p:val>
                                            <p:strVal val="#ppt_w"/>
                                          </p:val>
                                        </p:tav>
                                      </p:tavLst>
                                    </p:anim>
                                    <p:anim calcmode="lin" valueType="num">
                                      <p:cBhvr>
                                        <p:cTn id="27" dur="500" fill="hold"/>
                                        <p:tgtEl>
                                          <p:spTgt spid="13"/>
                                        </p:tgtEl>
                                        <p:attrNameLst>
                                          <p:attrName>ppt_h</p:attrName>
                                        </p:attrNameLst>
                                      </p:cBhvr>
                                      <p:tavLst>
                                        <p:tav tm="0">
                                          <p:val>
                                            <p:fltVal val="0"/>
                                          </p:val>
                                        </p:tav>
                                        <p:tav tm="100000">
                                          <p:val>
                                            <p:strVal val="#ppt_h"/>
                                          </p:val>
                                        </p:tav>
                                      </p:tavLst>
                                    </p:anim>
                                    <p:animEffect transition="in" filter="fade">
                                      <p:cBhvr>
                                        <p:cTn id="28" dur="500"/>
                                        <p:tgtEl>
                                          <p:spTgt spid="13"/>
                                        </p:tgtEl>
                                      </p:cBhvr>
                                    </p:animEffect>
                                  </p:childTnLst>
                                </p:cTn>
                              </p:par>
                            </p:childTnLst>
                          </p:cTn>
                        </p:par>
                        <p:par>
                          <p:cTn id="29" fill="hold">
                            <p:stCondLst>
                              <p:cond delay="2750"/>
                            </p:stCondLst>
                            <p:childTnLst>
                              <p:par>
                                <p:cTn id="30" presetID="53" presetClass="entr" presetSubtype="16"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childTnLst>
                          </p:cTn>
                        </p:par>
                        <p:par>
                          <p:cTn id="35" fill="hold">
                            <p:stCondLst>
                              <p:cond delay="3250"/>
                            </p:stCondLst>
                            <p:childTnLst>
                              <p:par>
                                <p:cTn id="36" presetID="53" presetClass="entr" presetSubtype="16" fill="hold"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p:cTn id="38" dur="500" fill="hold"/>
                                        <p:tgtEl>
                                          <p:spTgt spid="18"/>
                                        </p:tgtEl>
                                        <p:attrNameLst>
                                          <p:attrName>ppt_w</p:attrName>
                                        </p:attrNameLst>
                                      </p:cBhvr>
                                      <p:tavLst>
                                        <p:tav tm="0">
                                          <p:val>
                                            <p:fltVal val="0"/>
                                          </p:val>
                                        </p:tav>
                                        <p:tav tm="100000">
                                          <p:val>
                                            <p:strVal val="#ppt_w"/>
                                          </p:val>
                                        </p:tav>
                                      </p:tavLst>
                                    </p:anim>
                                    <p:anim calcmode="lin" valueType="num">
                                      <p:cBhvr>
                                        <p:cTn id="39" dur="500" fill="hold"/>
                                        <p:tgtEl>
                                          <p:spTgt spid="18"/>
                                        </p:tgtEl>
                                        <p:attrNameLst>
                                          <p:attrName>ppt_h</p:attrName>
                                        </p:attrNameLst>
                                      </p:cBhvr>
                                      <p:tavLst>
                                        <p:tav tm="0">
                                          <p:val>
                                            <p:fltVal val="0"/>
                                          </p:val>
                                        </p:tav>
                                        <p:tav tm="100000">
                                          <p:val>
                                            <p:strVal val="#ppt_h"/>
                                          </p:val>
                                        </p:tav>
                                      </p:tavLst>
                                    </p:anim>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8" name="Rectangle 7"/>
          <p:cNvSpPr/>
          <p:nvPr/>
        </p:nvSpPr>
        <p:spPr>
          <a:xfrm>
            <a:off x="0" y="647882"/>
            <a:ext cx="12192000" cy="1884244"/>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7DD5B90-2C30-41D4-97A6-9561A82B10EF}" type="slidenum">
              <a:rPr lang="en-US" smtClean="0">
                <a:solidFill>
                  <a:prstClr val="white"/>
                </a:solidFill>
              </a:rPr>
              <a:pPr/>
              <a:t>5</a:t>
            </a:fld>
            <a:endParaRPr lang="en-US">
              <a:solidFill>
                <a:prstClr val="white"/>
              </a:solidFill>
            </a:endParaRPr>
          </a:p>
        </p:txBody>
      </p:sp>
      <p:sp>
        <p:nvSpPr>
          <p:cNvPr id="3" name="Rectangle 2"/>
          <p:cNvSpPr/>
          <p:nvPr/>
        </p:nvSpPr>
        <p:spPr>
          <a:xfrm>
            <a:off x="0" y="4107051"/>
            <a:ext cx="9639946" cy="1673817"/>
          </a:xfrm>
          <a:prstGeom prst="rect">
            <a:avLst/>
          </a:prstGeom>
          <a:solidFill>
            <a:schemeClr val="accent4">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1175"/>
            <a:r>
              <a:rPr lang="en-US" sz="6600" dirty="0" smtClean="0">
                <a:solidFill>
                  <a:prstClr val="white"/>
                </a:solidFill>
                <a:latin typeface="Arial" panose="020B0604020202020204" pitchFamily="34" charset="0"/>
                <a:cs typeface="Arial" panose="020B0604020202020204" pitchFamily="34" charset="0"/>
              </a:rPr>
              <a:t>Testimonial Statement</a:t>
            </a:r>
            <a:endParaRPr lang="en-US" sz="6600" dirty="0">
              <a:solidFill>
                <a:prstClr val="white"/>
              </a:solidFill>
              <a:latin typeface="Arial" panose="020B0604020202020204" pitchFamily="34" charset="0"/>
              <a:cs typeface="Arial" panose="020B0604020202020204" pitchFamily="34" charset="0"/>
            </a:endParaRPr>
          </a:p>
        </p:txBody>
      </p:sp>
      <p:sp>
        <p:nvSpPr>
          <p:cNvPr id="4" name="Rectangle 3"/>
          <p:cNvSpPr/>
          <p:nvPr/>
        </p:nvSpPr>
        <p:spPr>
          <a:xfrm>
            <a:off x="9841424" y="4107050"/>
            <a:ext cx="2350576" cy="16738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TextBox 4"/>
          <p:cNvSpPr txBox="1"/>
          <p:nvPr/>
        </p:nvSpPr>
        <p:spPr>
          <a:xfrm>
            <a:off x="174812" y="326769"/>
            <a:ext cx="1290917" cy="2215991"/>
          </a:xfrm>
          <a:prstGeom prst="rect">
            <a:avLst/>
          </a:prstGeom>
          <a:noFill/>
        </p:spPr>
        <p:txBody>
          <a:bodyPr wrap="square" rtlCol="0">
            <a:spAutoFit/>
          </a:bodyPr>
          <a:lstStyle/>
          <a:p>
            <a:r>
              <a:rPr lang="en-US" sz="13800" dirty="0" smtClean="0">
                <a:solidFill>
                  <a:schemeClr val="bg1"/>
                </a:solidFill>
                <a:latin typeface="Rockwell Extra Bold" panose="02060903040505020403" pitchFamily="18" charset="0"/>
              </a:rPr>
              <a:t>“</a:t>
            </a:r>
            <a:endParaRPr lang="en-US" sz="13800" dirty="0">
              <a:solidFill>
                <a:schemeClr val="bg1"/>
              </a:solidFill>
              <a:latin typeface="Rockwell Extra Bold" panose="02060903040505020403" pitchFamily="18" charset="0"/>
            </a:endParaRPr>
          </a:p>
        </p:txBody>
      </p:sp>
      <p:sp>
        <p:nvSpPr>
          <p:cNvPr id="6" name="TextBox 5"/>
          <p:cNvSpPr txBox="1"/>
          <p:nvPr/>
        </p:nvSpPr>
        <p:spPr>
          <a:xfrm>
            <a:off x="1821059" y="986237"/>
            <a:ext cx="4316506" cy="1323439"/>
          </a:xfrm>
          <a:prstGeom prst="rect">
            <a:avLst/>
          </a:prstGeom>
          <a:noFill/>
        </p:spPr>
        <p:txBody>
          <a:bodyPr wrap="square" rtlCol="0">
            <a:spAutoFit/>
          </a:bodyPr>
          <a:lstStyle/>
          <a:p>
            <a:pPr algn="ctr"/>
            <a:r>
              <a:rPr lang="en-US" sz="2000" dirty="0" smtClean="0">
                <a:solidFill>
                  <a:schemeClr val="bg1"/>
                </a:solidFill>
              </a:rPr>
              <a:t>You can place </a:t>
            </a:r>
            <a:r>
              <a:rPr lang="en-US" sz="2000" dirty="0">
                <a:solidFill>
                  <a:schemeClr val="bg1"/>
                </a:solidFill>
              </a:rPr>
              <a:t>y</a:t>
            </a:r>
            <a:r>
              <a:rPr lang="en-US" sz="2000" dirty="0" smtClean="0">
                <a:solidFill>
                  <a:schemeClr val="bg1"/>
                </a:solidFill>
              </a:rPr>
              <a:t>our </a:t>
            </a:r>
            <a:r>
              <a:rPr lang="en-US" sz="2000" dirty="0">
                <a:solidFill>
                  <a:schemeClr val="bg1"/>
                </a:solidFill>
              </a:rPr>
              <a:t>t</a:t>
            </a:r>
            <a:r>
              <a:rPr lang="en-US" sz="2000" dirty="0" smtClean="0">
                <a:solidFill>
                  <a:schemeClr val="bg1"/>
                </a:solidFill>
              </a:rPr>
              <a:t>estimonial paragraphs </a:t>
            </a:r>
            <a:r>
              <a:rPr lang="en-US" sz="2000" dirty="0">
                <a:solidFill>
                  <a:schemeClr val="bg1"/>
                </a:solidFill>
              </a:rPr>
              <a:t>h</a:t>
            </a:r>
            <a:r>
              <a:rPr lang="en-US" sz="2000" dirty="0" smtClean="0">
                <a:solidFill>
                  <a:schemeClr val="bg1"/>
                </a:solidFill>
              </a:rPr>
              <a:t>ere. You can place your own text in this textbox. Edit and describe the testimonial</a:t>
            </a:r>
            <a:r>
              <a:rPr lang="en-US" sz="2000" dirty="0" smtClean="0"/>
              <a:t>.</a:t>
            </a:r>
            <a:endParaRPr lang="en-US" sz="2000" dirty="0"/>
          </a:p>
        </p:txBody>
      </p:sp>
      <p:sp>
        <p:nvSpPr>
          <p:cNvPr id="7" name="TextBox 6"/>
          <p:cNvSpPr txBox="1"/>
          <p:nvPr/>
        </p:nvSpPr>
        <p:spPr>
          <a:xfrm>
            <a:off x="6212542" y="1127897"/>
            <a:ext cx="1519517" cy="2215991"/>
          </a:xfrm>
          <a:prstGeom prst="rect">
            <a:avLst/>
          </a:prstGeom>
          <a:noFill/>
        </p:spPr>
        <p:txBody>
          <a:bodyPr wrap="square" rtlCol="0">
            <a:spAutoFit/>
          </a:bodyPr>
          <a:lstStyle/>
          <a:p>
            <a:r>
              <a:rPr lang="en-US" sz="13800" dirty="0" smtClean="0">
                <a:solidFill>
                  <a:schemeClr val="bg1"/>
                </a:solidFill>
                <a:latin typeface="Rockwell Extra Bold" panose="02060903040505020403" pitchFamily="18" charset="0"/>
              </a:rPr>
              <a:t>”</a:t>
            </a:r>
            <a:endParaRPr lang="en-US" sz="13800" dirty="0">
              <a:solidFill>
                <a:schemeClr val="bg1"/>
              </a:solidFill>
              <a:latin typeface="Rockwell Extra Bold" panose="02060903040505020403" pitchFamily="18" charset="0"/>
            </a:endParaRPr>
          </a:p>
        </p:txBody>
      </p:sp>
    </p:spTree>
    <p:extLst>
      <p:ext uri="{BB962C8B-B14F-4D97-AF65-F5344CB8AC3E}">
        <p14:creationId xmlns:p14="http://schemas.microsoft.com/office/powerpoint/2010/main" val="177592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0" y="5225054"/>
            <a:ext cx="12192000" cy="16329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nvGrpSpPr>
          <p:cNvPr id="44" name="Group 43"/>
          <p:cNvGrpSpPr/>
          <p:nvPr/>
        </p:nvGrpSpPr>
        <p:grpSpPr>
          <a:xfrm>
            <a:off x="6119111" y="3487695"/>
            <a:ext cx="1737360" cy="1737360"/>
            <a:chOff x="6126480" y="3487695"/>
            <a:chExt cx="1737360" cy="1737360"/>
          </a:xfrm>
        </p:grpSpPr>
        <p:sp>
          <p:nvSpPr>
            <p:cNvPr id="25" name="Rectangle 24"/>
            <p:cNvSpPr/>
            <p:nvPr/>
          </p:nvSpPr>
          <p:spPr>
            <a:xfrm>
              <a:off x="6126480" y="3487695"/>
              <a:ext cx="1737360" cy="1737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1" name="Freeform 11"/>
            <p:cNvSpPr>
              <a:spLocks noEditPoints="1"/>
            </p:cNvSpPr>
            <p:nvPr/>
          </p:nvSpPr>
          <p:spPr bwMode="auto">
            <a:xfrm>
              <a:off x="6658025" y="4006729"/>
              <a:ext cx="674271" cy="699293"/>
            </a:xfrm>
            <a:custGeom>
              <a:avLst/>
              <a:gdLst>
                <a:gd name="T0" fmla="*/ 1499 w 3330"/>
                <a:gd name="T1" fmla="*/ 2337 h 3339"/>
                <a:gd name="T2" fmla="*/ 1499 w 3330"/>
                <a:gd name="T3" fmla="*/ 1870 h 3339"/>
                <a:gd name="T4" fmla="*/ 1758 w 3330"/>
                <a:gd name="T5" fmla="*/ 3 h 3339"/>
                <a:gd name="T6" fmla="*/ 2032 w 3330"/>
                <a:gd name="T7" fmla="*/ 42 h 3339"/>
                <a:gd name="T8" fmla="*/ 2298 w 3330"/>
                <a:gd name="T9" fmla="*/ 116 h 3339"/>
                <a:gd name="T10" fmla="*/ 1890 w 3330"/>
                <a:gd name="T11" fmla="*/ 352 h 3339"/>
                <a:gd name="T12" fmla="*/ 1665 w 3330"/>
                <a:gd name="T13" fmla="*/ 334 h 3339"/>
                <a:gd name="T14" fmla="*/ 1398 w 3330"/>
                <a:gd name="T15" fmla="*/ 361 h 3339"/>
                <a:gd name="T16" fmla="*/ 1148 w 3330"/>
                <a:gd name="T17" fmla="*/ 440 h 3339"/>
                <a:gd name="T18" fmla="*/ 921 w 3330"/>
                <a:gd name="T19" fmla="*/ 564 h 3339"/>
                <a:gd name="T20" fmla="*/ 725 w 3330"/>
                <a:gd name="T21" fmla="*/ 726 h 3339"/>
                <a:gd name="T22" fmla="*/ 562 w 3330"/>
                <a:gd name="T23" fmla="*/ 924 h 3339"/>
                <a:gd name="T24" fmla="*/ 439 w 3330"/>
                <a:gd name="T25" fmla="*/ 1151 h 3339"/>
                <a:gd name="T26" fmla="*/ 360 w 3330"/>
                <a:gd name="T27" fmla="*/ 1401 h 3339"/>
                <a:gd name="T28" fmla="*/ 333 w 3330"/>
                <a:gd name="T29" fmla="*/ 1670 h 3339"/>
                <a:gd name="T30" fmla="*/ 360 w 3330"/>
                <a:gd name="T31" fmla="*/ 1938 h 3339"/>
                <a:gd name="T32" fmla="*/ 439 w 3330"/>
                <a:gd name="T33" fmla="*/ 2188 h 3339"/>
                <a:gd name="T34" fmla="*/ 562 w 3330"/>
                <a:gd name="T35" fmla="*/ 2415 h 3339"/>
                <a:gd name="T36" fmla="*/ 725 w 3330"/>
                <a:gd name="T37" fmla="*/ 2613 h 3339"/>
                <a:gd name="T38" fmla="*/ 921 w 3330"/>
                <a:gd name="T39" fmla="*/ 2775 h 3339"/>
                <a:gd name="T40" fmla="*/ 1148 w 3330"/>
                <a:gd name="T41" fmla="*/ 2899 h 3339"/>
                <a:gd name="T42" fmla="*/ 1398 w 3330"/>
                <a:gd name="T43" fmla="*/ 2978 h 3339"/>
                <a:gd name="T44" fmla="*/ 1665 w 3330"/>
                <a:gd name="T45" fmla="*/ 3005 h 3339"/>
                <a:gd name="T46" fmla="*/ 1932 w 3330"/>
                <a:gd name="T47" fmla="*/ 2978 h 3339"/>
                <a:gd name="T48" fmla="*/ 2182 w 3330"/>
                <a:gd name="T49" fmla="*/ 2899 h 3339"/>
                <a:gd name="T50" fmla="*/ 2409 w 3330"/>
                <a:gd name="T51" fmla="*/ 2775 h 3339"/>
                <a:gd name="T52" fmla="*/ 2605 w 3330"/>
                <a:gd name="T53" fmla="*/ 2613 h 3339"/>
                <a:gd name="T54" fmla="*/ 2768 w 3330"/>
                <a:gd name="T55" fmla="*/ 2415 h 3339"/>
                <a:gd name="T56" fmla="*/ 2891 w 3330"/>
                <a:gd name="T57" fmla="*/ 2188 h 3339"/>
                <a:gd name="T58" fmla="*/ 2970 w 3330"/>
                <a:gd name="T59" fmla="*/ 1938 h 3339"/>
                <a:gd name="T60" fmla="*/ 2997 w 3330"/>
                <a:gd name="T61" fmla="*/ 1670 h 3339"/>
                <a:gd name="T62" fmla="*/ 3318 w 3330"/>
                <a:gd name="T63" fmla="*/ 1871 h 3339"/>
                <a:gd name="T64" fmla="*/ 3256 w 3330"/>
                <a:gd name="T65" fmla="*/ 2158 h 3339"/>
                <a:gd name="T66" fmla="*/ 3147 w 3330"/>
                <a:gd name="T67" fmla="*/ 2426 h 3339"/>
                <a:gd name="T68" fmla="*/ 2996 w 3330"/>
                <a:gd name="T69" fmla="*/ 2669 h 3339"/>
                <a:gd name="T70" fmla="*/ 2806 w 3330"/>
                <a:gd name="T71" fmla="*/ 2882 h 3339"/>
                <a:gd name="T72" fmla="*/ 2584 w 3330"/>
                <a:gd name="T73" fmla="*/ 3060 h 3339"/>
                <a:gd name="T74" fmla="*/ 2333 w 3330"/>
                <a:gd name="T75" fmla="*/ 3197 h 3339"/>
                <a:gd name="T76" fmla="*/ 2059 w 3330"/>
                <a:gd name="T77" fmla="*/ 3291 h 3339"/>
                <a:gd name="T78" fmla="*/ 1766 w 3330"/>
                <a:gd name="T79" fmla="*/ 3336 h 3339"/>
                <a:gd name="T80" fmla="*/ 1464 w 3330"/>
                <a:gd name="T81" fmla="*/ 3327 h 3339"/>
                <a:gd name="T82" fmla="*/ 1178 w 3330"/>
                <a:gd name="T83" fmla="*/ 3265 h 3339"/>
                <a:gd name="T84" fmla="*/ 910 w 3330"/>
                <a:gd name="T85" fmla="*/ 3156 h 3339"/>
                <a:gd name="T86" fmla="*/ 668 w 3330"/>
                <a:gd name="T87" fmla="*/ 3004 h 3339"/>
                <a:gd name="T88" fmla="*/ 456 w 3330"/>
                <a:gd name="T89" fmla="*/ 2814 h 3339"/>
                <a:gd name="T90" fmla="*/ 279 w 3330"/>
                <a:gd name="T91" fmla="*/ 2591 h 3339"/>
                <a:gd name="T92" fmla="*/ 141 w 3330"/>
                <a:gd name="T93" fmla="*/ 2339 h 3339"/>
                <a:gd name="T94" fmla="*/ 47 w 3330"/>
                <a:gd name="T95" fmla="*/ 2064 h 3339"/>
                <a:gd name="T96" fmla="*/ 3 w 3330"/>
                <a:gd name="T97" fmla="*/ 1771 h 3339"/>
                <a:gd name="T98" fmla="*/ 12 w 3330"/>
                <a:gd name="T99" fmla="*/ 1468 h 3339"/>
                <a:gd name="T100" fmla="*/ 74 w 3330"/>
                <a:gd name="T101" fmla="*/ 1181 h 3339"/>
                <a:gd name="T102" fmla="*/ 183 w 3330"/>
                <a:gd name="T103" fmla="*/ 913 h 3339"/>
                <a:gd name="T104" fmla="*/ 334 w 3330"/>
                <a:gd name="T105" fmla="*/ 670 h 3339"/>
                <a:gd name="T106" fmla="*/ 524 w 3330"/>
                <a:gd name="T107" fmla="*/ 457 h 3339"/>
                <a:gd name="T108" fmla="*/ 746 w 3330"/>
                <a:gd name="T109" fmla="*/ 279 h 3339"/>
                <a:gd name="T110" fmla="*/ 997 w 3330"/>
                <a:gd name="T111" fmla="*/ 142 h 3339"/>
                <a:gd name="T112" fmla="*/ 1271 w 3330"/>
                <a:gd name="T113" fmla="*/ 48 h 3339"/>
                <a:gd name="T114" fmla="*/ 1564 w 3330"/>
                <a:gd name="T115" fmla="*/ 3 h 3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30" h="3339">
                  <a:moveTo>
                    <a:pt x="2930" y="434"/>
                  </a:moveTo>
                  <a:lnTo>
                    <a:pt x="3164" y="668"/>
                  </a:lnTo>
                  <a:lnTo>
                    <a:pt x="1499" y="2337"/>
                  </a:lnTo>
                  <a:lnTo>
                    <a:pt x="750" y="1587"/>
                  </a:lnTo>
                  <a:lnTo>
                    <a:pt x="982" y="1352"/>
                  </a:lnTo>
                  <a:lnTo>
                    <a:pt x="1499" y="1870"/>
                  </a:lnTo>
                  <a:lnTo>
                    <a:pt x="2930" y="434"/>
                  </a:lnTo>
                  <a:close/>
                  <a:moveTo>
                    <a:pt x="1665" y="0"/>
                  </a:moveTo>
                  <a:lnTo>
                    <a:pt x="1758" y="3"/>
                  </a:lnTo>
                  <a:lnTo>
                    <a:pt x="1850" y="11"/>
                  </a:lnTo>
                  <a:lnTo>
                    <a:pt x="1941" y="25"/>
                  </a:lnTo>
                  <a:lnTo>
                    <a:pt x="2032" y="42"/>
                  </a:lnTo>
                  <a:lnTo>
                    <a:pt x="2122" y="64"/>
                  </a:lnTo>
                  <a:lnTo>
                    <a:pt x="2211" y="89"/>
                  </a:lnTo>
                  <a:lnTo>
                    <a:pt x="2298" y="116"/>
                  </a:lnTo>
                  <a:lnTo>
                    <a:pt x="2031" y="383"/>
                  </a:lnTo>
                  <a:lnTo>
                    <a:pt x="1962" y="366"/>
                  </a:lnTo>
                  <a:lnTo>
                    <a:pt x="1890" y="352"/>
                  </a:lnTo>
                  <a:lnTo>
                    <a:pt x="1818" y="342"/>
                  </a:lnTo>
                  <a:lnTo>
                    <a:pt x="1743" y="336"/>
                  </a:lnTo>
                  <a:lnTo>
                    <a:pt x="1665" y="334"/>
                  </a:lnTo>
                  <a:lnTo>
                    <a:pt x="1574" y="337"/>
                  </a:lnTo>
                  <a:lnTo>
                    <a:pt x="1485" y="347"/>
                  </a:lnTo>
                  <a:lnTo>
                    <a:pt x="1398" y="361"/>
                  </a:lnTo>
                  <a:lnTo>
                    <a:pt x="1312" y="382"/>
                  </a:lnTo>
                  <a:lnTo>
                    <a:pt x="1229" y="409"/>
                  </a:lnTo>
                  <a:lnTo>
                    <a:pt x="1148" y="440"/>
                  </a:lnTo>
                  <a:lnTo>
                    <a:pt x="1070" y="476"/>
                  </a:lnTo>
                  <a:lnTo>
                    <a:pt x="994" y="517"/>
                  </a:lnTo>
                  <a:lnTo>
                    <a:pt x="921" y="564"/>
                  </a:lnTo>
                  <a:lnTo>
                    <a:pt x="853" y="613"/>
                  </a:lnTo>
                  <a:lnTo>
                    <a:pt x="787" y="668"/>
                  </a:lnTo>
                  <a:lnTo>
                    <a:pt x="725" y="726"/>
                  </a:lnTo>
                  <a:lnTo>
                    <a:pt x="666" y="789"/>
                  </a:lnTo>
                  <a:lnTo>
                    <a:pt x="612" y="855"/>
                  </a:lnTo>
                  <a:lnTo>
                    <a:pt x="562" y="924"/>
                  </a:lnTo>
                  <a:lnTo>
                    <a:pt x="516" y="997"/>
                  </a:lnTo>
                  <a:lnTo>
                    <a:pt x="474" y="1073"/>
                  </a:lnTo>
                  <a:lnTo>
                    <a:pt x="439" y="1151"/>
                  </a:lnTo>
                  <a:lnTo>
                    <a:pt x="408" y="1232"/>
                  </a:lnTo>
                  <a:lnTo>
                    <a:pt x="381" y="1315"/>
                  </a:lnTo>
                  <a:lnTo>
                    <a:pt x="360" y="1401"/>
                  </a:lnTo>
                  <a:lnTo>
                    <a:pt x="346" y="1489"/>
                  </a:lnTo>
                  <a:lnTo>
                    <a:pt x="336" y="1578"/>
                  </a:lnTo>
                  <a:lnTo>
                    <a:pt x="333" y="1670"/>
                  </a:lnTo>
                  <a:lnTo>
                    <a:pt x="336" y="1761"/>
                  </a:lnTo>
                  <a:lnTo>
                    <a:pt x="346" y="1850"/>
                  </a:lnTo>
                  <a:lnTo>
                    <a:pt x="360" y="1938"/>
                  </a:lnTo>
                  <a:lnTo>
                    <a:pt x="381" y="2024"/>
                  </a:lnTo>
                  <a:lnTo>
                    <a:pt x="408" y="2107"/>
                  </a:lnTo>
                  <a:lnTo>
                    <a:pt x="439" y="2188"/>
                  </a:lnTo>
                  <a:lnTo>
                    <a:pt x="474" y="2266"/>
                  </a:lnTo>
                  <a:lnTo>
                    <a:pt x="516" y="2342"/>
                  </a:lnTo>
                  <a:lnTo>
                    <a:pt x="562" y="2415"/>
                  </a:lnTo>
                  <a:lnTo>
                    <a:pt x="612" y="2484"/>
                  </a:lnTo>
                  <a:lnTo>
                    <a:pt x="666" y="2550"/>
                  </a:lnTo>
                  <a:lnTo>
                    <a:pt x="725" y="2613"/>
                  </a:lnTo>
                  <a:lnTo>
                    <a:pt x="787" y="2671"/>
                  </a:lnTo>
                  <a:lnTo>
                    <a:pt x="853" y="2726"/>
                  </a:lnTo>
                  <a:lnTo>
                    <a:pt x="921" y="2775"/>
                  </a:lnTo>
                  <a:lnTo>
                    <a:pt x="994" y="2822"/>
                  </a:lnTo>
                  <a:lnTo>
                    <a:pt x="1070" y="2863"/>
                  </a:lnTo>
                  <a:lnTo>
                    <a:pt x="1148" y="2899"/>
                  </a:lnTo>
                  <a:lnTo>
                    <a:pt x="1229" y="2930"/>
                  </a:lnTo>
                  <a:lnTo>
                    <a:pt x="1312" y="2957"/>
                  </a:lnTo>
                  <a:lnTo>
                    <a:pt x="1398" y="2978"/>
                  </a:lnTo>
                  <a:lnTo>
                    <a:pt x="1485" y="2992"/>
                  </a:lnTo>
                  <a:lnTo>
                    <a:pt x="1574" y="3002"/>
                  </a:lnTo>
                  <a:lnTo>
                    <a:pt x="1665" y="3005"/>
                  </a:lnTo>
                  <a:lnTo>
                    <a:pt x="1756" y="3002"/>
                  </a:lnTo>
                  <a:lnTo>
                    <a:pt x="1845" y="2992"/>
                  </a:lnTo>
                  <a:lnTo>
                    <a:pt x="1932" y="2978"/>
                  </a:lnTo>
                  <a:lnTo>
                    <a:pt x="2018" y="2957"/>
                  </a:lnTo>
                  <a:lnTo>
                    <a:pt x="2101" y="2930"/>
                  </a:lnTo>
                  <a:lnTo>
                    <a:pt x="2182" y="2899"/>
                  </a:lnTo>
                  <a:lnTo>
                    <a:pt x="2260" y="2863"/>
                  </a:lnTo>
                  <a:lnTo>
                    <a:pt x="2336" y="2822"/>
                  </a:lnTo>
                  <a:lnTo>
                    <a:pt x="2409" y="2775"/>
                  </a:lnTo>
                  <a:lnTo>
                    <a:pt x="2477" y="2726"/>
                  </a:lnTo>
                  <a:lnTo>
                    <a:pt x="2543" y="2671"/>
                  </a:lnTo>
                  <a:lnTo>
                    <a:pt x="2605" y="2613"/>
                  </a:lnTo>
                  <a:lnTo>
                    <a:pt x="2664" y="2550"/>
                  </a:lnTo>
                  <a:lnTo>
                    <a:pt x="2718" y="2484"/>
                  </a:lnTo>
                  <a:lnTo>
                    <a:pt x="2768" y="2415"/>
                  </a:lnTo>
                  <a:lnTo>
                    <a:pt x="2814" y="2342"/>
                  </a:lnTo>
                  <a:lnTo>
                    <a:pt x="2856" y="2266"/>
                  </a:lnTo>
                  <a:lnTo>
                    <a:pt x="2891" y="2188"/>
                  </a:lnTo>
                  <a:lnTo>
                    <a:pt x="2922" y="2107"/>
                  </a:lnTo>
                  <a:lnTo>
                    <a:pt x="2949" y="2024"/>
                  </a:lnTo>
                  <a:lnTo>
                    <a:pt x="2970" y="1938"/>
                  </a:lnTo>
                  <a:lnTo>
                    <a:pt x="2984" y="1850"/>
                  </a:lnTo>
                  <a:lnTo>
                    <a:pt x="2994" y="1761"/>
                  </a:lnTo>
                  <a:lnTo>
                    <a:pt x="2997" y="1670"/>
                  </a:lnTo>
                  <a:lnTo>
                    <a:pt x="3330" y="1670"/>
                  </a:lnTo>
                  <a:lnTo>
                    <a:pt x="3327" y="1771"/>
                  </a:lnTo>
                  <a:lnTo>
                    <a:pt x="3318" y="1871"/>
                  </a:lnTo>
                  <a:lnTo>
                    <a:pt x="3303" y="1968"/>
                  </a:lnTo>
                  <a:lnTo>
                    <a:pt x="3283" y="2064"/>
                  </a:lnTo>
                  <a:lnTo>
                    <a:pt x="3256" y="2158"/>
                  </a:lnTo>
                  <a:lnTo>
                    <a:pt x="3225" y="2250"/>
                  </a:lnTo>
                  <a:lnTo>
                    <a:pt x="3189" y="2339"/>
                  </a:lnTo>
                  <a:lnTo>
                    <a:pt x="3147" y="2426"/>
                  </a:lnTo>
                  <a:lnTo>
                    <a:pt x="3102" y="2510"/>
                  </a:lnTo>
                  <a:lnTo>
                    <a:pt x="3051" y="2591"/>
                  </a:lnTo>
                  <a:lnTo>
                    <a:pt x="2996" y="2669"/>
                  </a:lnTo>
                  <a:lnTo>
                    <a:pt x="2937" y="2743"/>
                  </a:lnTo>
                  <a:lnTo>
                    <a:pt x="2874" y="2814"/>
                  </a:lnTo>
                  <a:lnTo>
                    <a:pt x="2806" y="2882"/>
                  </a:lnTo>
                  <a:lnTo>
                    <a:pt x="2736" y="2945"/>
                  </a:lnTo>
                  <a:lnTo>
                    <a:pt x="2662" y="3004"/>
                  </a:lnTo>
                  <a:lnTo>
                    <a:pt x="2584" y="3060"/>
                  </a:lnTo>
                  <a:lnTo>
                    <a:pt x="2504" y="3110"/>
                  </a:lnTo>
                  <a:lnTo>
                    <a:pt x="2420" y="3156"/>
                  </a:lnTo>
                  <a:lnTo>
                    <a:pt x="2333" y="3197"/>
                  </a:lnTo>
                  <a:lnTo>
                    <a:pt x="2244" y="3234"/>
                  </a:lnTo>
                  <a:lnTo>
                    <a:pt x="2152" y="3265"/>
                  </a:lnTo>
                  <a:lnTo>
                    <a:pt x="2059" y="3291"/>
                  </a:lnTo>
                  <a:lnTo>
                    <a:pt x="1963" y="3312"/>
                  </a:lnTo>
                  <a:lnTo>
                    <a:pt x="1866" y="3327"/>
                  </a:lnTo>
                  <a:lnTo>
                    <a:pt x="1766" y="3336"/>
                  </a:lnTo>
                  <a:lnTo>
                    <a:pt x="1665" y="3339"/>
                  </a:lnTo>
                  <a:lnTo>
                    <a:pt x="1564" y="3336"/>
                  </a:lnTo>
                  <a:lnTo>
                    <a:pt x="1464" y="3327"/>
                  </a:lnTo>
                  <a:lnTo>
                    <a:pt x="1367" y="3312"/>
                  </a:lnTo>
                  <a:lnTo>
                    <a:pt x="1271" y="3291"/>
                  </a:lnTo>
                  <a:lnTo>
                    <a:pt x="1178" y="3265"/>
                  </a:lnTo>
                  <a:lnTo>
                    <a:pt x="1086" y="3234"/>
                  </a:lnTo>
                  <a:lnTo>
                    <a:pt x="997" y="3197"/>
                  </a:lnTo>
                  <a:lnTo>
                    <a:pt x="910" y="3156"/>
                  </a:lnTo>
                  <a:lnTo>
                    <a:pt x="826" y="3110"/>
                  </a:lnTo>
                  <a:lnTo>
                    <a:pt x="746" y="3060"/>
                  </a:lnTo>
                  <a:lnTo>
                    <a:pt x="668" y="3004"/>
                  </a:lnTo>
                  <a:lnTo>
                    <a:pt x="594" y="2945"/>
                  </a:lnTo>
                  <a:lnTo>
                    <a:pt x="524" y="2882"/>
                  </a:lnTo>
                  <a:lnTo>
                    <a:pt x="456" y="2814"/>
                  </a:lnTo>
                  <a:lnTo>
                    <a:pt x="393" y="2743"/>
                  </a:lnTo>
                  <a:lnTo>
                    <a:pt x="334" y="2669"/>
                  </a:lnTo>
                  <a:lnTo>
                    <a:pt x="279" y="2591"/>
                  </a:lnTo>
                  <a:lnTo>
                    <a:pt x="228" y="2510"/>
                  </a:lnTo>
                  <a:lnTo>
                    <a:pt x="183" y="2426"/>
                  </a:lnTo>
                  <a:lnTo>
                    <a:pt x="141" y="2339"/>
                  </a:lnTo>
                  <a:lnTo>
                    <a:pt x="105" y="2250"/>
                  </a:lnTo>
                  <a:lnTo>
                    <a:pt x="74" y="2158"/>
                  </a:lnTo>
                  <a:lnTo>
                    <a:pt x="47" y="2064"/>
                  </a:lnTo>
                  <a:lnTo>
                    <a:pt x="27" y="1968"/>
                  </a:lnTo>
                  <a:lnTo>
                    <a:pt x="12" y="1871"/>
                  </a:lnTo>
                  <a:lnTo>
                    <a:pt x="3" y="1771"/>
                  </a:lnTo>
                  <a:lnTo>
                    <a:pt x="0" y="1670"/>
                  </a:lnTo>
                  <a:lnTo>
                    <a:pt x="3" y="1568"/>
                  </a:lnTo>
                  <a:lnTo>
                    <a:pt x="12" y="1468"/>
                  </a:lnTo>
                  <a:lnTo>
                    <a:pt x="27" y="1371"/>
                  </a:lnTo>
                  <a:lnTo>
                    <a:pt x="47" y="1275"/>
                  </a:lnTo>
                  <a:lnTo>
                    <a:pt x="74" y="1181"/>
                  </a:lnTo>
                  <a:lnTo>
                    <a:pt x="105" y="1089"/>
                  </a:lnTo>
                  <a:lnTo>
                    <a:pt x="141" y="1000"/>
                  </a:lnTo>
                  <a:lnTo>
                    <a:pt x="183" y="913"/>
                  </a:lnTo>
                  <a:lnTo>
                    <a:pt x="228" y="829"/>
                  </a:lnTo>
                  <a:lnTo>
                    <a:pt x="279" y="748"/>
                  </a:lnTo>
                  <a:lnTo>
                    <a:pt x="334" y="670"/>
                  </a:lnTo>
                  <a:lnTo>
                    <a:pt x="393" y="596"/>
                  </a:lnTo>
                  <a:lnTo>
                    <a:pt x="456" y="525"/>
                  </a:lnTo>
                  <a:lnTo>
                    <a:pt x="524" y="457"/>
                  </a:lnTo>
                  <a:lnTo>
                    <a:pt x="594" y="394"/>
                  </a:lnTo>
                  <a:lnTo>
                    <a:pt x="668" y="335"/>
                  </a:lnTo>
                  <a:lnTo>
                    <a:pt x="746" y="279"/>
                  </a:lnTo>
                  <a:lnTo>
                    <a:pt x="826" y="229"/>
                  </a:lnTo>
                  <a:lnTo>
                    <a:pt x="910" y="183"/>
                  </a:lnTo>
                  <a:lnTo>
                    <a:pt x="997" y="142"/>
                  </a:lnTo>
                  <a:lnTo>
                    <a:pt x="1086" y="105"/>
                  </a:lnTo>
                  <a:lnTo>
                    <a:pt x="1178" y="74"/>
                  </a:lnTo>
                  <a:lnTo>
                    <a:pt x="1271" y="48"/>
                  </a:lnTo>
                  <a:lnTo>
                    <a:pt x="1367" y="27"/>
                  </a:lnTo>
                  <a:lnTo>
                    <a:pt x="1464" y="12"/>
                  </a:lnTo>
                  <a:lnTo>
                    <a:pt x="1564" y="3"/>
                  </a:lnTo>
                  <a:lnTo>
                    <a:pt x="166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a:endParaRPr>
            </a:p>
          </p:txBody>
        </p:sp>
      </p:grpSp>
      <p:sp>
        <p:nvSpPr>
          <p:cNvPr id="2" name="Slide Number Placeholder 1"/>
          <p:cNvSpPr>
            <a:spLocks noGrp="1"/>
          </p:cNvSpPr>
          <p:nvPr>
            <p:ph type="sldNum" sz="quarter" idx="12"/>
          </p:nvPr>
        </p:nvSpPr>
        <p:spPr/>
        <p:txBody>
          <a:bodyPr/>
          <a:lstStyle/>
          <a:p>
            <a:fld id="{17DD5B90-2C30-41D4-97A6-9561A82B10EF}" type="slidenum">
              <a:rPr lang="en-US" smtClean="0">
                <a:solidFill>
                  <a:prstClr val="white"/>
                </a:solidFill>
              </a:rPr>
              <a:pPr/>
              <a:t>6</a:t>
            </a:fld>
            <a:endParaRPr lang="en-US">
              <a:solidFill>
                <a:prstClr val="white"/>
              </a:solidFill>
            </a:endParaRPr>
          </a:p>
        </p:txBody>
      </p:sp>
      <p:sp>
        <p:nvSpPr>
          <p:cNvPr id="5" name="Rectangle 4"/>
          <p:cNvSpPr/>
          <p:nvPr/>
        </p:nvSpPr>
        <p:spPr>
          <a:xfrm>
            <a:off x="172001" y="5456907"/>
            <a:ext cx="10455519" cy="861774"/>
          </a:xfrm>
          <a:prstGeom prst="rect">
            <a:avLst/>
          </a:prstGeom>
          <a:ln>
            <a:noFill/>
          </a:ln>
        </p:spPr>
        <p:txBody>
          <a:bodyPr wrap="square">
            <a:spAutoFit/>
          </a:bodyPr>
          <a:lstStyle/>
          <a:p>
            <a:r>
              <a:rPr lang="en-US" sz="1600" dirty="0">
                <a:solidFill>
                  <a:prstClr val="white"/>
                </a:solidFill>
                <a:latin typeface="Arial" panose="020B0604020202020204" pitchFamily="34" charset="0"/>
                <a:cs typeface="Arial" panose="020B0604020202020204" pitchFamily="34" charset="0"/>
              </a:rPr>
              <a:t>Use standard industry analysis frameworks (PEST, strategy canvas</a:t>
            </a:r>
            <a:r>
              <a:rPr lang="en-US" sz="1600" dirty="0" smtClean="0">
                <a:solidFill>
                  <a:prstClr val="white"/>
                </a:solidFill>
                <a:latin typeface="Arial" panose="020B0604020202020204" pitchFamily="34" charset="0"/>
                <a:cs typeface="Arial" panose="020B0604020202020204" pitchFamily="34" charset="0"/>
              </a:rPr>
              <a:t>, </a:t>
            </a:r>
            <a:r>
              <a:rPr lang="en-US" sz="1600" dirty="0">
                <a:solidFill>
                  <a:prstClr val="white"/>
                </a:solidFill>
                <a:latin typeface="Arial" panose="020B0604020202020204" pitchFamily="34" charset="0"/>
                <a:cs typeface="Arial" panose="020B0604020202020204" pitchFamily="34" charset="0"/>
              </a:rPr>
              <a:t>There are many things which could be a key challenge. Pick the main one, then communicate the challenge succinctly. </a:t>
            </a:r>
          </a:p>
          <a:p>
            <a:r>
              <a:rPr lang="en-US" sz="1600" dirty="0" smtClean="0">
                <a:solidFill>
                  <a:prstClr val="white"/>
                </a:solidFill>
                <a:latin typeface="Arial" panose="020B0604020202020204" pitchFamily="34" charset="0"/>
                <a:cs typeface="Arial" panose="020B0604020202020204" pitchFamily="34" charset="0"/>
              </a:rPr>
              <a:t> </a:t>
            </a:r>
            <a:endParaRPr lang="en-US" sz="1600" dirty="0">
              <a:solidFill>
                <a:prstClr val="white"/>
              </a:solidFill>
              <a:latin typeface="Arial" panose="020B0604020202020204" pitchFamily="34" charset="0"/>
              <a:cs typeface="Arial" panose="020B0604020202020204" pitchFamily="34" charset="0"/>
            </a:endParaRPr>
          </a:p>
        </p:txBody>
      </p:sp>
      <p:sp>
        <p:nvSpPr>
          <p:cNvPr id="9" name="Rectangle 8"/>
          <p:cNvSpPr/>
          <p:nvPr/>
        </p:nvSpPr>
        <p:spPr>
          <a:xfrm>
            <a:off x="0" y="1753768"/>
            <a:ext cx="4389120" cy="3471286"/>
          </a:xfrm>
          <a:prstGeom prst="rect">
            <a:avLst/>
          </a:prstGeom>
          <a:blipFill dpi="0" rotWithShape="1">
            <a:blip r:embed="rId3">
              <a:extLst>
                <a:ext uri="{28A0092B-C50C-407E-A947-70E740481C1C}">
                  <a14:useLocalDpi xmlns:a14="http://schemas.microsoft.com/office/drawing/2010/main" val="0"/>
                </a:ext>
              </a:extLst>
            </a:blip>
            <a:srcRect/>
            <a:stretch>
              <a:fillRect l="-50000" t="-50000" r="-50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Rectangle 19"/>
          <p:cNvSpPr/>
          <p:nvPr/>
        </p:nvSpPr>
        <p:spPr>
          <a:xfrm>
            <a:off x="4389120" y="0"/>
            <a:ext cx="1737360" cy="1753768"/>
          </a:xfrm>
          <a:prstGeom prst="rect">
            <a:avLst/>
          </a:prstGeom>
          <a:blipFill dpi="0" rotWithShape="1">
            <a:blip r:embed="rId4"/>
            <a:srcRect/>
            <a:stretch>
              <a:fillRect l="-50000" t="-100000" r="-50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Title 1"/>
          <p:cNvSpPr txBox="1">
            <a:spLocks/>
          </p:cNvSpPr>
          <p:nvPr/>
        </p:nvSpPr>
        <p:spPr>
          <a:xfrm>
            <a:off x="367094" y="919493"/>
            <a:ext cx="3654931" cy="5567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gradFill>
                  <a:gsLst>
                    <a:gs pos="0">
                      <a:srgbClr val="60047A">
                        <a:lumMod val="40000"/>
                        <a:lumOff val="60000"/>
                      </a:srgbClr>
                    </a:gs>
                    <a:gs pos="46000">
                      <a:srgbClr val="60047A">
                        <a:lumMod val="95000"/>
                        <a:lumOff val="5000"/>
                      </a:srgbClr>
                    </a:gs>
                    <a:gs pos="100000">
                      <a:srgbClr val="60047A">
                        <a:lumMod val="60000"/>
                      </a:srgbClr>
                    </a:gs>
                  </a:gsLst>
                  <a:path path="circle">
                    <a:fillToRect l="50000" t="130000" r="50000" b="-30000"/>
                  </a:path>
                </a:gradFill>
                <a:latin typeface="Arial" panose="020B0604020202020204" pitchFamily="34" charset="0"/>
                <a:cs typeface="Arial" panose="020B0604020202020204" pitchFamily="34" charset="0"/>
              </a:rPr>
              <a:t>Client Background</a:t>
            </a:r>
            <a:endParaRPr lang="en-US" sz="3200" dirty="0">
              <a:gradFill>
                <a:gsLst>
                  <a:gs pos="0">
                    <a:srgbClr val="60047A">
                      <a:lumMod val="40000"/>
                      <a:lumOff val="60000"/>
                    </a:srgbClr>
                  </a:gs>
                  <a:gs pos="46000">
                    <a:srgbClr val="60047A">
                      <a:lumMod val="95000"/>
                      <a:lumOff val="5000"/>
                    </a:srgbClr>
                  </a:gs>
                  <a:gs pos="100000">
                    <a:srgbClr val="60047A">
                      <a:lumMod val="60000"/>
                    </a:srgbClr>
                  </a:gs>
                </a:gsLst>
                <a:path path="circle">
                  <a:fillToRect l="50000" t="130000" r="50000" b="-30000"/>
                </a:path>
              </a:gradFill>
              <a:latin typeface="Arial" panose="020B0604020202020204" pitchFamily="34" charset="0"/>
              <a:cs typeface="Arial" panose="020B0604020202020204" pitchFamily="34" charset="0"/>
            </a:endParaRPr>
          </a:p>
        </p:txBody>
      </p:sp>
      <p:sp>
        <p:nvSpPr>
          <p:cNvPr id="12" name="Rectangle 11"/>
          <p:cNvSpPr/>
          <p:nvPr/>
        </p:nvSpPr>
        <p:spPr>
          <a:xfrm>
            <a:off x="6304515" y="860738"/>
            <a:ext cx="4323006" cy="584775"/>
          </a:xfrm>
          <a:prstGeom prst="rect">
            <a:avLst/>
          </a:prstGeom>
        </p:spPr>
        <p:txBody>
          <a:bodyPr wrap="square">
            <a:spAutoFit/>
          </a:bodyPr>
          <a:lstStyle/>
          <a:p>
            <a:r>
              <a:rPr lang="en-US" sz="1600" dirty="0">
                <a:solidFill>
                  <a:srgbClr val="34495E">
                    <a:lumMod val="75000"/>
                  </a:srgbClr>
                </a:solidFill>
                <a:latin typeface="Arial" panose="020B0604020202020204" pitchFamily="34" charset="0"/>
                <a:cs typeface="Arial" panose="020B0604020202020204" pitchFamily="34" charset="0"/>
              </a:rPr>
              <a:t>There are many things which could be a key challenge. Pick the main </a:t>
            </a:r>
            <a:r>
              <a:rPr lang="en-US" sz="1600" dirty="0" smtClean="0">
                <a:solidFill>
                  <a:srgbClr val="34495E">
                    <a:lumMod val="75000"/>
                  </a:srgbClr>
                </a:solidFill>
                <a:latin typeface="Arial" panose="020B0604020202020204" pitchFamily="34" charset="0"/>
                <a:cs typeface="Arial" panose="020B0604020202020204" pitchFamily="34" charset="0"/>
              </a:rPr>
              <a:t>one</a:t>
            </a:r>
            <a:endParaRPr lang="en-US" sz="1600" dirty="0">
              <a:solidFill>
                <a:srgbClr val="34495E">
                  <a:lumMod val="75000"/>
                </a:srgbClr>
              </a:solidFill>
              <a:latin typeface="Arial" panose="020B0604020202020204" pitchFamily="34" charset="0"/>
              <a:cs typeface="Arial" panose="020B0604020202020204" pitchFamily="34" charset="0"/>
            </a:endParaRPr>
          </a:p>
        </p:txBody>
      </p:sp>
      <p:sp>
        <p:nvSpPr>
          <p:cNvPr id="23" name="Rectangle 22"/>
          <p:cNvSpPr/>
          <p:nvPr/>
        </p:nvSpPr>
        <p:spPr>
          <a:xfrm>
            <a:off x="4389120" y="3487695"/>
            <a:ext cx="1737360" cy="1737360"/>
          </a:xfrm>
          <a:prstGeom prst="rect">
            <a:avLst/>
          </a:prstGeom>
          <a:blipFill dpi="0" rotWithShape="1">
            <a:blip r:embed="rId5"/>
            <a:srcRect/>
            <a:stretch>
              <a:fillRect l="-90000" t="-30000" r="-180000" b="-1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Rectangle 32"/>
          <p:cNvSpPr/>
          <p:nvPr/>
        </p:nvSpPr>
        <p:spPr>
          <a:xfrm>
            <a:off x="7863840" y="1754059"/>
            <a:ext cx="4328160" cy="1736786"/>
          </a:xfrm>
          <a:prstGeom prst="rect">
            <a:avLst/>
          </a:prstGeom>
          <a:blipFill dpi="0" rotWithShape="1">
            <a:blip r:embed="rId6" cstate="print">
              <a:extLst>
                <a:ext uri="{28A0092B-C50C-407E-A947-70E740481C1C}">
                  <a14:useLocalDpi xmlns:a14="http://schemas.microsoft.com/office/drawing/2010/main" val="0"/>
                </a:ext>
              </a:extLst>
            </a:blip>
            <a:srcRect/>
            <a:stretch>
              <a:fillRect t="-30000" b="-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Title 1"/>
          <p:cNvSpPr txBox="1">
            <a:spLocks/>
          </p:cNvSpPr>
          <p:nvPr/>
        </p:nvSpPr>
        <p:spPr>
          <a:xfrm>
            <a:off x="6304515" y="497045"/>
            <a:ext cx="3654931" cy="55678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smtClean="0">
                <a:gradFill>
                  <a:gsLst>
                    <a:gs pos="0">
                      <a:srgbClr val="60047A">
                        <a:lumMod val="40000"/>
                        <a:lumOff val="60000"/>
                      </a:srgbClr>
                    </a:gs>
                    <a:gs pos="46000">
                      <a:srgbClr val="60047A">
                        <a:lumMod val="95000"/>
                        <a:lumOff val="5000"/>
                      </a:srgbClr>
                    </a:gs>
                    <a:gs pos="100000">
                      <a:srgbClr val="60047A">
                        <a:lumMod val="60000"/>
                      </a:srgbClr>
                    </a:gs>
                  </a:gsLst>
                  <a:path path="circle">
                    <a:fillToRect l="50000" t="130000" r="50000" b="-30000"/>
                  </a:path>
                </a:gradFill>
                <a:latin typeface="Arial" panose="020B0604020202020204" pitchFamily="34" charset="0"/>
                <a:cs typeface="Arial" panose="020B0604020202020204" pitchFamily="34" charset="0"/>
              </a:rPr>
              <a:t>Challenge</a:t>
            </a:r>
            <a:endParaRPr lang="en-US" sz="2400" dirty="0">
              <a:gradFill>
                <a:gsLst>
                  <a:gs pos="0">
                    <a:srgbClr val="60047A">
                      <a:lumMod val="40000"/>
                      <a:lumOff val="60000"/>
                    </a:srgbClr>
                  </a:gs>
                  <a:gs pos="46000">
                    <a:srgbClr val="60047A">
                      <a:lumMod val="95000"/>
                      <a:lumOff val="5000"/>
                    </a:srgbClr>
                  </a:gs>
                  <a:gs pos="100000">
                    <a:srgbClr val="60047A">
                      <a:lumMod val="60000"/>
                    </a:srgbClr>
                  </a:gs>
                </a:gsLst>
                <a:path path="circle">
                  <a:fillToRect l="50000" t="130000" r="50000" b="-30000"/>
                </a:path>
              </a:gradFill>
              <a:latin typeface="Arial" panose="020B0604020202020204" pitchFamily="34" charset="0"/>
              <a:cs typeface="Arial" panose="020B0604020202020204" pitchFamily="34" charset="0"/>
            </a:endParaRPr>
          </a:p>
        </p:txBody>
      </p:sp>
      <p:sp>
        <p:nvSpPr>
          <p:cNvPr id="35" name="Rectangle 34"/>
          <p:cNvSpPr/>
          <p:nvPr/>
        </p:nvSpPr>
        <p:spPr>
          <a:xfrm>
            <a:off x="4389120" y="1753768"/>
            <a:ext cx="1737360" cy="1737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Rectangle 35"/>
          <p:cNvSpPr/>
          <p:nvPr/>
        </p:nvSpPr>
        <p:spPr>
          <a:xfrm>
            <a:off x="6126480" y="1753768"/>
            <a:ext cx="1737360" cy="1737360"/>
          </a:xfrm>
          <a:prstGeom prst="rect">
            <a:avLst/>
          </a:prstGeom>
          <a:blipFill dpi="0" rotWithShape="1">
            <a:blip r:embed="rId7" cstate="print">
              <a:extLst>
                <a:ext uri="{28A0092B-C50C-407E-A947-70E740481C1C}">
                  <a14:useLocalDpi xmlns:a14="http://schemas.microsoft.com/office/drawing/2010/main" val="0"/>
                </a:ext>
              </a:extLst>
            </a:blip>
            <a:srcRect/>
            <a:stretch>
              <a:fillRect l="-2000" r="-5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Title 1"/>
          <p:cNvSpPr txBox="1">
            <a:spLocks/>
          </p:cNvSpPr>
          <p:nvPr/>
        </p:nvSpPr>
        <p:spPr>
          <a:xfrm>
            <a:off x="8194910" y="3850873"/>
            <a:ext cx="3654931" cy="3152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400" dirty="0" smtClean="0">
                <a:gradFill>
                  <a:gsLst>
                    <a:gs pos="0">
                      <a:srgbClr val="60047A">
                        <a:lumMod val="40000"/>
                        <a:lumOff val="60000"/>
                      </a:srgbClr>
                    </a:gs>
                    <a:gs pos="46000">
                      <a:srgbClr val="60047A">
                        <a:lumMod val="95000"/>
                        <a:lumOff val="5000"/>
                      </a:srgbClr>
                    </a:gs>
                    <a:gs pos="100000">
                      <a:srgbClr val="60047A">
                        <a:lumMod val="60000"/>
                      </a:srgbClr>
                    </a:gs>
                  </a:gsLst>
                  <a:path path="circle">
                    <a:fillToRect l="50000" t="130000" r="50000" b="-30000"/>
                  </a:path>
                </a:gradFill>
                <a:latin typeface="Arial" panose="020B0604020202020204" pitchFamily="34" charset="0"/>
                <a:cs typeface="Arial" panose="020B0604020202020204" pitchFamily="34" charset="0"/>
              </a:rPr>
              <a:t>Solution &amp; benefits</a:t>
            </a:r>
            <a:endParaRPr lang="en-US" sz="2400" dirty="0">
              <a:gradFill>
                <a:gsLst>
                  <a:gs pos="0">
                    <a:srgbClr val="60047A">
                      <a:lumMod val="40000"/>
                      <a:lumOff val="60000"/>
                    </a:srgbClr>
                  </a:gs>
                  <a:gs pos="46000">
                    <a:srgbClr val="60047A">
                      <a:lumMod val="95000"/>
                      <a:lumOff val="5000"/>
                    </a:srgbClr>
                  </a:gs>
                  <a:gs pos="100000">
                    <a:srgbClr val="60047A">
                      <a:lumMod val="60000"/>
                    </a:srgbClr>
                  </a:gs>
                </a:gsLst>
                <a:path path="circle">
                  <a:fillToRect l="50000" t="130000" r="50000" b="-30000"/>
                </a:path>
              </a:gradFill>
              <a:latin typeface="Arial" panose="020B0604020202020204" pitchFamily="34" charset="0"/>
              <a:cs typeface="Arial" panose="020B0604020202020204" pitchFamily="34" charset="0"/>
            </a:endParaRPr>
          </a:p>
        </p:txBody>
      </p:sp>
      <p:sp>
        <p:nvSpPr>
          <p:cNvPr id="13" name="Rectangle 12"/>
          <p:cNvSpPr/>
          <p:nvPr/>
        </p:nvSpPr>
        <p:spPr>
          <a:xfrm>
            <a:off x="8090101" y="4194359"/>
            <a:ext cx="3759740" cy="584775"/>
          </a:xfrm>
          <a:prstGeom prst="rect">
            <a:avLst/>
          </a:prstGeom>
        </p:spPr>
        <p:txBody>
          <a:bodyPr wrap="square">
            <a:spAutoFit/>
          </a:bodyPr>
          <a:lstStyle/>
          <a:p>
            <a:pPr algn="r"/>
            <a:r>
              <a:rPr lang="en-US" sz="1600" dirty="0">
                <a:solidFill>
                  <a:prstClr val="black"/>
                </a:solidFill>
                <a:latin typeface="Arial" panose="020B0604020202020204" pitchFamily="34" charset="0"/>
                <a:cs typeface="Arial" panose="020B0604020202020204" pitchFamily="34" charset="0"/>
              </a:rPr>
              <a:t>Brief explanation of why you’ve ranked this at low, medium or high</a:t>
            </a:r>
          </a:p>
        </p:txBody>
      </p:sp>
      <p:sp>
        <p:nvSpPr>
          <p:cNvPr id="18" name="Freeform 6"/>
          <p:cNvSpPr>
            <a:spLocks noEditPoints="1"/>
          </p:cNvSpPr>
          <p:nvPr/>
        </p:nvSpPr>
        <p:spPr bwMode="auto">
          <a:xfrm>
            <a:off x="4846320" y="2201334"/>
            <a:ext cx="822960" cy="822960"/>
          </a:xfrm>
          <a:custGeom>
            <a:avLst/>
            <a:gdLst>
              <a:gd name="T0" fmla="*/ 1525 w 3413"/>
              <a:gd name="T1" fmla="*/ 973 h 3371"/>
              <a:gd name="T2" fmla="*/ 2205 w 3413"/>
              <a:gd name="T3" fmla="*/ 1588 h 3371"/>
              <a:gd name="T4" fmla="*/ 2240 w 3413"/>
              <a:gd name="T5" fmla="*/ 1685 h 3371"/>
              <a:gd name="T6" fmla="*/ 2205 w 3413"/>
              <a:gd name="T7" fmla="*/ 1782 h 3371"/>
              <a:gd name="T8" fmla="*/ 1525 w 3413"/>
              <a:gd name="T9" fmla="*/ 2398 h 3371"/>
              <a:gd name="T10" fmla="*/ 1408 w 3413"/>
              <a:gd name="T11" fmla="*/ 2419 h 3371"/>
              <a:gd name="T12" fmla="*/ 1308 w 3413"/>
              <a:gd name="T13" fmla="*/ 2353 h 3371"/>
              <a:gd name="T14" fmla="*/ 1283 w 3413"/>
              <a:gd name="T15" fmla="*/ 2237 h 3371"/>
              <a:gd name="T16" fmla="*/ 1332 w 3413"/>
              <a:gd name="T17" fmla="*/ 2149 h 3371"/>
              <a:gd name="T18" fmla="*/ 1332 w 3413"/>
              <a:gd name="T19" fmla="*/ 1221 h 3371"/>
              <a:gd name="T20" fmla="*/ 1283 w 3413"/>
              <a:gd name="T21" fmla="*/ 1132 h 3371"/>
              <a:gd name="T22" fmla="*/ 1308 w 3413"/>
              <a:gd name="T23" fmla="*/ 1017 h 3371"/>
              <a:gd name="T24" fmla="*/ 1408 w 3413"/>
              <a:gd name="T25" fmla="*/ 951 h 3371"/>
              <a:gd name="T26" fmla="*/ 1510 w 3413"/>
              <a:gd name="T27" fmla="*/ 329 h 3371"/>
              <a:gd name="T28" fmla="*/ 1146 w 3413"/>
              <a:gd name="T29" fmla="*/ 433 h 3371"/>
              <a:gd name="T30" fmla="*/ 830 w 3413"/>
              <a:gd name="T31" fmla="*/ 625 h 3371"/>
              <a:gd name="T32" fmla="*/ 577 w 3413"/>
              <a:gd name="T33" fmla="*/ 892 h 3371"/>
              <a:gd name="T34" fmla="*/ 403 w 3413"/>
              <a:gd name="T35" fmla="*/ 1217 h 3371"/>
              <a:gd name="T36" fmla="*/ 323 w 3413"/>
              <a:gd name="T37" fmla="*/ 1588 h 3371"/>
              <a:gd name="T38" fmla="*/ 350 w 3413"/>
              <a:gd name="T39" fmla="*/ 1972 h 3371"/>
              <a:gd name="T40" fmla="*/ 479 w 3413"/>
              <a:gd name="T41" fmla="*/ 2322 h 3371"/>
              <a:gd name="T42" fmla="*/ 695 w 3413"/>
              <a:gd name="T43" fmla="*/ 2620 h 3371"/>
              <a:gd name="T44" fmla="*/ 980 w 3413"/>
              <a:gd name="T45" fmla="*/ 2851 h 3371"/>
              <a:gd name="T46" fmla="*/ 1323 w 3413"/>
              <a:gd name="T47" fmla="*/ 3001 h 3371"/>
              <a:gd name="T48" fmla="*/ 1707 w 3413"/>
              <a:gd name="T49" fmla="*/ 3054 h 3371"/>
              <a:gd name="T50" fmla="*/ 2090 w 3413"/>
              <a:gd name="T51" fmla="*/ 3001 h 3371"/>
              <a:gd name="T52" fmla="*/ 2432 w 3413"/>
              <a:gd name="T53" fmla="*/ 2851 h 3371"/>
              <a:gd name="T54" fmla="*/ 2718 w 3413"/>
              <a:gd name="T55" fmla="*/ 2620 h 3371"/>
              <a:gd name="T56" fmla="*/ 2934 w 3413"/>
              <a:gd name="T57" fmla="*/ 2322 h 3371"/>
              <a:gd name="T58" fmla="*/ 3061 w 3413"/>
              <a:gd name="T59" fmla="*/ 1972 h 3371"/>
              <a:gd name="T60" fmla="*/ 3089 w 3413"/>
              <a:gd name="T61" fmla="*/ 1588 h 3371"/>
              <a:gd name="T62" fmla="*/ 3009 w 3413"/>
              <a:gd name="T63" fmla="*/ 1217 h 3371"/>
              <a:gd name="T64" fmla="*/ 2836 w 3413"/>
              <a:gd name="T65" fmla="*/ 892 h 3371"/>
              <a:gd name="T66" fmla="*/ 2584 w 3413"/>
              <a:gd name="T67" fmla="*/ 625 h 3371"/>
              <a:gd name="T68" fmla="*/ 2267 w 3413"/>
              <a:gd name="T69" fmla="*/ 433 h 3371"/>
              <a:gd name="T70" fmla="*/ 1902 w 3413"/>
              <a:gd name="T71" fmla="*/ 329 h 3371"/>
              <a:gd name="T72" fmla="*/ 1815 w 3413"/>
              <a:gd name="T73" fmla="*/ 3 h 3371"/>
              <a:gd name="T74" fmla="*/ 2226 w 3413"/>
              <a:gd name="T75" fmla="*/ 80 h 3371"/>
              <a:gd name="T76" fmla="*/ 2597 w 3413"/>
              <a:gd name="T77" fmla="*/ 246 h 3371"/>
              <a:gd name="T78" fmla="*/ 2913 w 3413"/>
              <a:gd name="T79" fmla="*/ 493 h 3371"/>
              <a:gd name="T80" fmla="*/ 3163 w 3413"/>
              <a:gd name="T81" fmla="*/ 806 h 3371"/>
              <a:gd name="T82" fmla="*/ 3332 w 3413"/>
              <a:gd name="T83" fmla="*/ 1172 h 3371"/>
              <a:gd name="T84" fmla="*/ 3409 w 3413"/>
              <a:gd name="T85" fmla="*/ 1578 h 3371"/>
              <a:gd name="T86" fmla="*/ 3383 w 3413"/>
              <a:gd name="T87" fmla="*/ 1999 h 3371"/>
              <a:gd name="T88" fmla="*/ 3258 w 3413"/>
              <a:gd name="T89" fmla="*/ 2387 h 3371"/>
              <a:gd name="T90" fmla="*/ 3047 w 3413"/>
              <a:gd name="T91" fmla="*/ 2727 h 3371"/>
              <a:gd name="T92" fmla="*/ 2763 w 3413"/>
              <a:gd name="T93" fmla="*/ 3009 h 3371"/>
              <a:gd name="T94" fmla="*/ 2417 w 3413"/>
              <a:gd name="T95" fmla="*/ 3218 h 3371"/>
              <a:gd name="T96" fmla="*/ 2024 w 3413"/>
              <a:gd name="T97" fmla="*/ 3341 h 3371"/>
              <a:gd name="T98" fmla="*/ 1599 w 3413"/>
              <a:gd name="T99" fmla="*/ 3367 h 3371"/>
              <a:gd name="T100" fmla="*/ 1187 w 3413"/>
              <a:gd name="T101" fmla="*/ 3291 h 3371"/>
              <a:gd name="T102" fmla="*/ 816 w 3413"/>
              <a:gd name="T103" fmla="*/ 3123 h 3371"/>
              <a:gd name="T104" fmla="*/ 499 w 3413"/>
              <a:gd name="T105" fmla="*/ 2877 h 3371"/>
              <a:gd name="T106" fmla="*/ 251 w 3413"/>
              <a:gd name="T107" fmla="*/ 2564 h 3371"/>
              <a:gd name="T108" fmla="*/ 81 w 3413"/>
              <a:gd name="T109" fmla="*/ 2199 h 3371"/>
              <a:gd name="T110" fmla="*/ 3 w 3413"/>
              <a:gd name="T111" fmla="*/ 1791 h 3371"/>
              <a:gd name="T112" fmla="*/ 29 w 3413"/>
              <a:gd name="T113" fmla="*/ 1371 h 3371"/>
              <a:gd name="T114" fmla="*/ 155 w 3413"/>
              <a:gd name="T115" fmla="*/ 983 h 3371"/>
              <a:gd name="T116" fmla="*/ 366 w 3413"/>
              <a:gd name="T117" fmla="*/ 642 h 3371"/>
              <a:gd name="T118" fmla="*/ 650 w 3413"/>
              <a:gd name="T119" fmla="*/ 361 h 3371"/>
              <a:gd name="T120" fmla="*/ 996 w 3413"/>
              <a:gd name="T121" fmla="*/ 153 h 3371"/>
              <a:gd name="T122" fmla="*/ 1388 w 3413"/>
              <a:gd name="T123" fmla="*/ 29 h 3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13" h="3371">
                <a:moveTo>
                  <a:pt x="1440" y="948"/>
                </a:moveTo>
                <a:lnTo>
                  <a:pt x="1470" y="951"/>
                </a:lnTo>
                <a:lnTo>
                  <a:pt x="1498" y="959"/>
                </a:lnTo>
                <a:lnTo>
                  <a:pt x="1525" y="973"/>
                </a:lnTo>
                <a:lnTo>
                  <a:pt x="1548" y="990"/>
                </a:lnTo>
                <a:lnTo>
                  <a:pt x="1548" y="990"/>
                </a:lnTo>
                <a:lnTo>
                  <a:pt x="2188" y="1568"/>
                </a:lnTo>
                <a:lnTo>
                  <a:pt x="2205" y="1588"/>
                </a:lnTo>
                <a:lnTo>
                  <a:pt x="2220" y="1610"/>
                </a:lnTo>
                <a:lnTo>
                  <a:pt x="2231" y="1634"/>
                </a:lnTo>
                <a:lnTo>
                  <a:pt x="2238" y="1659"/>
                </a:lnTo>
                <a:lnTo>
                  <a:pt x="2240" y="1685"/>
                </a:lnTo>
                <a:lnTo>
                  <a:pt x="2238" y="1712"/>
                </a:lnTo>
                <a:lnTo>
                  <a:pt x="2231" y="1736"/>
                </a:lnTo>
                <a:lnTo>
                  <a:pt x="2220" y="1760"/>
                </a:lnTo>
                <a:lnTo>
                  <a:pt x="2205" y="1782"/>
                </a:lnTo>
                <a:lnTo>
                  <a:pt x="2188" y="1801"/>
                </a:lnTo>
                <a:lnTo>
                  <a:pt x="1548" y="2381"/>
                </a:lnTo>
                <a:lnTo>
                  <a:pt x="1548" y="2381"/>
                </a:lnTo>
                <a:lnTo>
                  <a:pt x="1525" y="2398"/>
                </a:lnTo>
                <a:lnTo>
                  <a:pt x="1498" y="2411"/>
                </a:lnTo>
                <a:lnTo>
                  <a:pt x="1470" y="2419"/>
                </a:lnTo>
                <a:lnTo>
                  <a:pt x="1440" y="2423"/>
                </a:lnTo>
                <a:lnTo>
                  <a:pt x="1408" y="2419"/>
                </a:lnTo>
                <a:lnTo>
                  <a:pt x="1377" y="2410"/>
                </a:lnTo>
                <a:lnTo>
                  <a:pt x="1350" y="2396"/>
                </a:lnTo>
                <a:lnTo>
                  <a:pt x="1327" y="2376"/>
                </a:lnTo>
                <a:lnTo>
                  <a:pt x="1308" y="2353"/>
                </a:lnTo>
                <a:lnTo>
                  <a:pt x="1292" y="2326"/>
                </a:lnTo>
                <a:lnTo>
                  <a:pt x="1284" y="2297"/>
                </a:lnTo>
                <a:lnTo>
                  <a:pt x="1280" y="2264"/>
                </a:lnTo>
                <a:lnTo>
                  <a:pt x="1283" y="2237"/>
                </a:lnTo>
                <a:lnTo>
                  <a:pt x="1289" y="2211"/>
                </a:lnTo>
                <a:lnTo>
                  <a:pt x="1300" y="2189"/>
                </a:lnTo>
                <a:lnTo>
                  <a:pt x="1314" y="2167"/>
                </a:lnTo>
                <a:lnTo>
                  <a:pt x="1332" y="2149"/>
                </a:lnTo>
                <a:lnTo>
                  <a:pt x="1332" y="2148"/>
                </a:lnTo>
                <a:lnTo>
                  <a:pt x="1843" y="1685"/>
                </a:lnTo>
                <a:lnTo>
                  <a:pt x="1332" y="1222"/>
                </a:lnTo>
                <a:lnTo>
                  <a:pt x="1332" y="1221"/>
                </a:lnTo>
                <a:lnTo>
                  <a:pt x="1314" y="1203"/>
                </a:lnTo>
                <a:lnTo>
                  <a:pt x="1300" y="1182"/>
                </a:lnTo>
                <a:lnTo>
                  <a:pt x="1289" y="1158"/>
                </a:lnTo>
                <a:lnTo>
                  <a:pt x="1283" y="1132"/>
                </a:lnTo>
                <a:lnTo>
                  <a:pt x="1280" y="1105"/>
                </a:lnTo>
                <a:lnTo>
                  <a:pt x="1284" y="1074"/>
                </a:lnTo>
                <a:lnTo>
                  <a:pt x="1292" y="1044"/>
                </a:lnTo>
                <a:lnTo>
                  <a:pt x="1308" y="1017"/>
                </a:lnTo>
                <a:lnTo>
                  <a:pt x="1327" y="994"/>
                </a:lnTo>
                <a:lnTo>
                  <a:pt x="1350" y="975"/>
                </a:lnTo>
                <a:lnTo>
                  <a:pt x="1377" y="960"/>
                </a:lnTo>
                <a:lnTo>
                  <a:pt x="1408" y="951"/>
                </a:lnTo>
                <a:lnTo>
                  <a:pt x="1440" y="948"/>
                </a:lnTo>
                <a:close/>
                <a:moveTo>
                  <a:pt x="1707" y="315"/>
                </a:moveTo>
                <a:lnTo>
                  <a:pt x="1608" y="319"/>
                </a:lnTo>
                <a:lnTo>
                  <a:pt x="1510" y="329"/>
                </a:lnTo>
                <a:lnTo>
                  <a:pt x="1416" y="346"/>
                </a:lnTo>
                <a:lnTo>
                  <a:pt x="1323" y="368"/>
                </a:lnTo>
                <a:lnTo>
                  <a:pt x="1233" y="397"/>
                </a:lnTo>
                <a:lnTo>
                  <a:pt x="1146" y="433"/>
                </a:lnTo>
                <a:lnTo>
                  <a:pt x="1061" y="473"/>
                </a:lnTo>
                <a:lnTo>
                  <a:pt x="980" y="519"/>
                </a:lnTo>
                <a:lnTo>
                  <a:pt x="903" y="570"/>
                </a:lnTo>
                <a:lnTo>
                  <a:pt x="830" y="625"/>
                </a:lnTo>
                <a:lnTo>
                  <a:pt x="760" y="685"/>
                </a:lnTo>
                <a:lnTo>
                  <a:pt x="695" y="750"/>
                </a:lnTo>
                <a:lnTo>
                  <a:pt x="634" y="819"/>
                </a:lnTo>
                <a:lnTo>
                  <a:pt x="577" y="892"/>
                </a:lnTo>
                <a:lnTo>
                  <a:pt x="526" y="968"/>
                </a:lnTo>
                <a:lnTo>
                  <a:pt x="479" y="1048"/>
                </a:lnTo>
                <a:lnTo>
                  <a:pt x="438" y="1131"/>
                </a:lnTo>
                <a:lnTo>
                  <a:pt x="403" y="1217"/>
                </a:lnTo>
                <a:lnTo>
                  <a:pt x="374" y="1307"/>
                </a:lnTo>
                <a:lnTo>
                  <a:pt x="350" y="1398"/>
                </a:lnTo>
                <a:lnTo>
                  <a:pt x="334" y="1492"/>
                </a:lnTo>
                <a:lnTo>
                  <a:pt x="323" y="1588"/>
                </a:lnTo>
                <a:lnTo>
                  <a:pt x="319" y="1685"/>
                </a:lnTo>
                <a:lnTo>
                  <a:pt x="323" y="1783"/>
                </a:lnTo>
                <a:lnTo>
                  <a:pt x="334" y="1879"/>
                </a:lnTo>
                <a:lnTo>
                  <a:pt x="350" y="1972"/>
                </a:lnTo>
                <a:lnTo>
                  <a:pt x="374" y="2064"/>
                </a:lnTo>
                <a:lnTo>
                  <a:pt x="403" y="2152"/>
                </a:lnTo>
                <a:lnTo>
                  <a:pt x="438" y="2238"/>
                </a:lnTo>
                <a:lnTo>
                  <a:pt x="479" y="2322"/>
                </a:lnTo>
                <a:lnTo>
                  <a:pt x="526" y="2402"/>
                </a:lnTo>
                <a:lnTo>
                  <a:pt x="577" y="2479"/>
                </a:lnTo>
                <a:lnTo>
                  <a:pt x="634" y="2551"/>
                </a:lnTo>
                <a:lnTo>
                  <a:pt x="695" y="2620"/>
                </a:lnTo>
                <a:lnTo>
                  <a:pt x="760" y="2684"/>
                </a:lnTo>
                <a:lnTo>
                  <a:pt x="830" y="2745"/>
                </a:lnTo>
                <a:lnTo>
                  <a:pt x="903" y="2801"/>
                </a:lnTo>
                <a:lnTo>
                  <a:pt x="980" y="2851"/>
                </a:lnTo>
                <a:lnTo>
                  <a:pt x="1061" y="2897"/>
                </a:lnTo>
                <a:lnTo>
                  <a:pt x="1146" y="2938"/>
                </a:lnTo>
                <a:lnTo>
                  <a:pt x="1233" y="2972"/>
                </a:lnTo>
                <a:lnTo>
                  <a:pt x="1323" y="3001"/>
                </a:lnTo>
                <a:lnTo>
                  <a:pt x="1416" y="3024"/>
                </a:lnTo>
                <a:lnTo>
                  <a:pt x="1510" y="3041"/>
                </a:lnTo>
                <a:lnTo>
                  <a:pt x="1608" y="3051"/>
                </a:lnTo>
                <a:lnTo>
                  <a:pt x="1707" y="3054"/>
                </a:lnTo>
                <a:lnTo>
                  <a:pt x="1805" y="3051"/>
                </a:lnTo>
                <a:lnTo>
                  <a:pt x="1902" y="3041"/>
                </a:lnTo>
                <a:lnTo>
                  <a:pt x="1997" y="3024"/>
                </a:lnTo>
                <a:lnTo>
                  <a:pt x="2090" y="3001"/>
                </a:lnTo>
                <a:lnTo>
                  <a:pt x="2180" y="2972"/>
                </a:lnTo>
                <a:lnTo>
                  <a:pt x="2267" y="2938"/>
                </a:lnTo>
                <a:lnTo>
                  <a:pt x="2351" y="2897"/>
                </a:lnTo>
                <a:lnTo>
                  <a:pt x="2432" y="2851"/>
                </a:lnTo>
                <a:lnTo>
                  <a:pt x="2509" y="2801"/>
                </a:lnTo>
                <a:lnTo>
                  <a:pt x="2584" y="2745"/>
                </a:lnTo>
                <a:lnTo>
                  <a:pt x="2652" y="2684"/>
                </a:lnTo>
                <a:lnTo>
                  <a:pt x="2718" y="2620"/>
                </a:lnTo>
                <a:lnTo>
                  <a:pt x="2779" y="2551"/>
                </a:lnTo>
                <a:lnTo>
                  <a:pt x="2836" y="2479"/>
                </a:lnTo>
                <a:lnTo>
                  <a:pt x="2887" y="2402"/>
                </a:lnTo>
                <a:lnTo>
                  <a:pt x="2934" y="2322"/>
                </a:lnTo>
                <a:lnTo>
                  <a:pt x="2974" y="2238"/>
                </a:lnTo>
                <a:lnTo>
                  <a:pt x="3009" y="2152"/>
                </a:lnTo>
                <a:lnTo>
                  <a:pt x="3038" y="2064"/>
                </a:lnTo>
                <a:lnTo>
                  <a:pt x="3061" y="1972"/>
                </a:lnTo>
                <a:lnTo>
                  <a:pt x="3079" y="1879"/>
                </a:lnTo>
                <a:lnTo>
                  <a:pt x="3089" y="1783"/>
                </a:lnTo>
                <a:lnTo>
                  <a:pt x="3093" y="1685"/>
                </a:lnTo>
                <a:lnTo>
                  <a:pt x="3089" y="1588"/>
                </a:lnTo>
                <a:lnTo>
                  <a:pt x="3079" y="1492"/>
                </a:lnTo>
                <a:lnTo>
                  <a:pt x="3061" y="1398"/>
                </a:lnTo>
                <a:lnTo>
                  <a:pt x="3038" y="1307"/>
                </a:lnTo>
                <a:lnTo>
                  <a:pt x="3009" y="1217"/>
                </a:lnTo>
                <a:lnTo>
                  <a:pt x="2974" y="1131"/>
                </a:lnTo>
                <a:lnTo>
                  <a:pt x="2934" y="1048"/>
                </a:lnTo>
                <a:lnTo>
                  <a:pt x="2887" y="968"/>
                </a:lnTo>
                <a:lnTo>
                  <a:pt x="2836" y="892"/>
                </a:lnTo>
                <a:lnTo>
                  <a:pt x="2779" y="819"/>
                </a:lnTo>
                <a:lnTo>
                  <a:pt x="2718" y="750"/>
                </a:lnTo>
                <a:lnTo>
                  <a:pt x="2652" y="685"/>
                </a:lnTo>
                <a:lnTo>
                  <a:pt x="2584" y="625"/>
                </a:lnTo>
                <a:lnTo>
                  <a:pt x="2509" y="570"/>
                </a:lnTo>
                <a:lnTo>
                  <a:pt x="2432" y="519"/>
                </a:lnTo>
                <a:lnTo>
                  <a:pt x="2351" y="473"/>
                </a:lnTo>
                <a:lnTo>
                  <a:pt x="2267" y="433"/>
                </a:lnTo>
                <a:lnTo>
                  <a:pt x="2180" y="397"/>
                </a:lnTo>
                <a:lnTo>
                  <a:pt x="2090" y="368"/>
                </a:lnTo>
                <a:lnTo>
                  <a:pt x="1997" y="346"/>
                </a:lnTo>
                <a:lnTo>
                  <a:pt x="1902" y="329"/>
                </a:lnTo>
                <a:lnTo>
                  <a:pt x="1805" y="319"/>
                </a:lnTo>
                <a:lnTo>
                  <a:pt x="1707" y="315"/>
                </a:lnTo>
                <a:close/>
                <a:moveTo>
                  <a:pt x="1707" y="0"/>
                </a:moveTo>
                <a:lnTo>
                  <a:pt x="1815" y="3"/>
                </a:lnTo>
                <a:lnTo>
                  <a:pt x="1921" y="13"/>
                </a:lnTo>
                <a:lnTo>
                  <a:pt x="2024" y="29"/>
                </a:lnTo>
                <a:lnTo>
                  <a:pt x="2127" y="51"/>
                </a:lnTo>
                <a:lnTo>
                  <a:pt x="2226" y="80"/>
                </a:lnTo>
                <a:lnTo>
                  <a:pt x="2323" y="113"/>
                </a:lnTo>
                <a:lnTo>
                  <a:pt x="2417" y="153"/>
                </a:lnTo>
                <a:lnTo>
                  <a:pt x="2508" y="197"/>
                </a:lnTo>
                <a:lnTo>
                  <a:pt x="2597" y="246"/>
                </a:lnTo>
                <a:lnTo>
                  <a:pt x="2681" y="301"/>
                </a:lnTo>
                <a:lnTo>
                  <a:pt x="2763" y="361"/>
                </a:lnTo>
                <a:lnTo>
                  <a:pt x="2840" y="425"/>
                </a:lnTo>
                <a:lnTo>
                  <a:pt x="2913" y="493"/>
                </a:lnTo>
                <a:lnTo>
                  <a:pt x="2982" y="565"/>
                </a:lnTo>
                <a:lnTo>
                  <a:pt x="3047" y="642"/>
                </a:lnTo>
                <a:lnTo>
                  <a:pt x="3107" y="723"/>
                </a:lnTo>
                <a:lnTo>
                  <a:pt x="3163" y="806"/>
                </a:lnTo>
                <a:lnTo>
                  <a:pt x="3213" y="893"/>
                </a:lnTo>
                <a:lnTo>
                  <a:pt x="3258" y="983"/>
                </a:lnTo>
                <a:lnTo>
                  <a:pt x="3298" y="1076"/>
                </a:lnTo>
                <a:lnTo>
                  <a:pt x="3332" y="1172"/>
                </a:lnTo>
                <a:lnTo>
                  <a:pt x="3360" y="1270"/>
                </a:lnTo>
                <a:lnTo>
                  <a:pt x="3383" y="1371"/>
                </a:lnTo>
                <a:lnTo>
                  <a:pt x="3399" y="1473"/>
                </a:lnTo>
                <a:lnTo>
                  <a:pt x="3409" y="1578"/>
                </a:lnTo>
                <a:lnTo>
                  <a:pt x="3413" y="1685"/>
                </a:lnTo>
                <a:lnTo>
                  <a:pt x="3409" y="1791"/>
                </a:lnTo>
                <a:lnTo>
                  <a:pt x="3399" y="1897"/>
                </a:lnTo>
                <a:lnTo>
                  <a:pt x="3383" y="1999"/>
                </a:lnTo>
                <a:lnTo>
                  <a:pt x="3360" y="2100"/>
                </a:lnTo>
                <a:lnTo>
                  <a:pt x="3332" y="2199"/>
                </a:lnTo>
                <a:lnTo>
                  <a:pt x="3298" y="2294"/>
                </a:lnTo>
                <a:lnTo>
                  <a:pt x="3258" y="2387"/>
                </a:lnTo>
                <a:lnTo>
                  <a:pt x="3213" y="2478"/>
                </a:lnTo>
                <a:lnTo>
                  <a:pt x="3163" y="2564"/>
                </a:lnTo>
                <a:lnTo>
                  <a:pt x="3107" y="2648"/>
                </a:lnTo>
                <a:lnTo>
                  <a:pt x="3047" y="2727"/>
                </a:lnTo>
                <a:lnTo>
                  <a:pt x="2982" y="2804"/>
                </a:lnTo>
                <a:lnTo>
                  <a:pt x="2913" y="2877"/>
                </a:lnTo>
                <a:lnTo>
                  <a:pt x="2840" y="2945"/>
                </a:lnTo>
                <a:lnTo>
                  <a:pt x="2763" y="3009"/>
                </a:lnTo>
                <a:lnTo>
                  <a:pt x="2681" y="3069"/>
                </a:lnTo>
                <a:lnTo>
                  <a:pt x="2597" y="3123"/>
                </a:lnTo>
                <a:lnTo>
                  <a:pt x="2508" y="3173"/>
                </a:lnTo>
                <a:lnTo>
                  <a:pt x="2417" y="3218"/>
                </a:lnTo>
                <a:lnTo>
                  <a:pt x="2323" y="3257"/>
                </a:lnTo>
                <a:lnTo>
                  <a:pt x="2226" y="3291"/>
                </a:lnTo>
                <a:lnTo>
                  <a:pt x="2127" y="3319"/>
                </a:lnTo>
                <a:lnTo>
                  <a:pt x="2024" y="3341"/>
                </a:lnTo>
                <a:lnTo>
                  <a:pt x="1921" y="3358"/>
                </a:lnTo>
                <a:lnTo>
                  <a:pt x="1815" y="3367"/>
                </a:lnTo>
                <a:lnTo>
                  <a:pt x="1707" y="3371"/>
                </a:lnTo>
                <a:lnTo>
                  <a:pt x="1599" y="3367"/>
                </a:lnTo>
                <a:lnTo>
                  <a:pt x="1492" y="3358"/>
                </a:lnTo>
                <a:lnTo>
                  <a:pt x="1388" y="3341"/>
                </a:lnTo>
                <a:lnTo>
                  <a:pt x="1286" y="3319"/>
                </a:lnTo>
                <a:lnTo>
                  <a:pt x="1187" y="3291"/>
                </a:lnTo>
                <a:lnTo>
                  <a:pt x="1089" y="3257"/>
                </a:lnTo>
                <a:lnTo>
                  <a:pt x="996" y="3218"/>
                </a:lnTo>
                <a:lnTo>
                  <a:pt x="904" y="3173"/>
                </a:lnTo>
                <a:lnTo>
                  <a:pt x="816" y="3123"/>
                </a:lnTo>
                <a:lnTo>
                  <a:pt x="732" y="3069"/>
                </a:lnTo>
                <a:lnTo>
                  <a:pt x="650" y="3009"/>
                </a:lnTo>
                <a:lnTo>
                  <a:pt x="574" y="2945"/>
                </a:lnTo>
                <a:lnTo>
                  <a:pt x="499" y="2877"/>
                </a:lnTo>
                <a:lnTo>
                  <a:pt x="431" y="2804"/>
                </a:lnTo>
                <a:lnTo>
                  <a:pt x="366" y="2727"/>
                </a:lnTo>
                <a:lnTo>
                  <a:pt x="305" y="2648"/>
                </a:lnTo>
                <a:lnTo>
                  <a:pt x="251" y="2564"/>
                </a:lnTo>
                <a:lnTo>
                  <a:pt x="199" y="2478"/>
                </a:lnTo>
                <a:lnTo>
                  <a:pt x="155" y="2387"/>
                </a:lnTo>
                <a:lnTo>
                  <a:pt x="114" y="2294"/>
                </a:lnTo>
                <a:lnTo>
                  <a:pt x="81" y="2199"/>
                </a:lnTo>
                <a:lnTo>
                  <a:pt x="52" y="2100"/>
                </a:lnTo>
                <a:lnTo>
                  <a:pt x="29" y="1999"/>
                </a:lnTo>
                <a:lnTo>
                  <a:pt x="13" y="1897"/>
                </a:lnTo>
                <a:lnTo>
                  <a:pt x="3" y="1791"/>
                </a:lnTo>
                <a:lnTo>
                  <a:pt x="0" y="1685"/>
                </a:lnTo>
                <a:lnTo>
                  <a:pt x="3" y="1578"/>
                </a:lnTo>
                <a:lnTo>
                  <a:pt x="13" y="1473"/>
                </a:lnTo>
                <a:lnTo>
                  <a:pt x="29" y="1371"/>
                </a:lnTo>
                <a:lnTo>
                  <a:pt x="52" y="1270"/>
                </a:lnTo>
                <a:lnTo>
                  <a:pt x="81" y="1172"/>
                </a:lnTo>
                <a:lnTo>
                  <a:pt x="114" y="1076"/>
                </a:lnTo>
                <a:lnTo>
                  <a:pt x="155" y="983"/>
                </a:lnTo>
                <a:lnTo>
                  <a:pt x="199" y="893"/>
                </a:lnTo>
                <a:lnTo>
                  <a:pt x="251" y="806"/>
                </a:lnTo>
                <a:lnTo>
                  <a:pt x="305" y="723"/>
                </a:lnTo>
                <a:lnTo>
                  <a:pt x="366" y="642"/>
                </a:lnTo>
                <a:lnTo>
                  <a:pt x="431" y="565"/>
                </a:lnTo>
                <a:lnTo>
                  <a:pt x="499" y="493"/>
                </a:lnTo>
                <a:lnTo>
                  <a:pt x="574" y="425"/>
                </a:lnTo>
                <a:lnTo>
                  <a:pt x="650" y="361"/>
                </a:lnTo>
                <a:lnTo>
                  <a:pt x="732" y="301"/>
                </a:lnTo>
                <a:lnTo>
                  <a:pt x="816" y="246"/>
                </a:lnTo>
                <a:lnTo>
                  <a:pt x="904" y="197"/>
                </a:lnTo>
                <a:lnTo>
                  <a:pt x="996" y="153"/>
                </a:lnTo>
                <a:lnTo>
                  <a:pt x="1089" y="113"/>
                </a:lnTo>
                <a:lnTo>
                  <a:pt x="1187" y="80"/>
                </a:lnTo>
                <a:lnTo>
                  <a:pt x="1286" y="51"/>
                </a:lnTo>
                <a:lnTo>
                  <a:pt x="1388" y="29"/>
                </a:lnTo>
                <a:lnTo>
                  <a:pt x="1492" y="13"/>
                </a:lnTo>
                <a:lnTo>
                  <a:pt x="1599" y="3"/>
                </a:lnTo>
                <a:lnTo>
                  <a:pt x="170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Calibri"/>
            </a:endParaRPr>
          </a:p>
        </p:txBody>
      </p:sp>
    </p:spTree>
    <p:extLst>
      <p:ext uri="{BB962C8B-B14F-4D97-AF65-F5344CB8AC3E}">
        <p14:creationId xmlns:p14="http://schemas.microsoft.com/office/powerpoint/2010/main" val="18483168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108677" y="144463"/>
            <a:ext cx="798512" cy="365125"/>
          </a:xfrm>
        </p:spPr>
        <p:txBody>
          <a:bodyPr/>
          <a:lstStyle/>
          <a:p>
            <a:fld id="{17DD5B90-2C30-41D4-97A6-9561A82B10EF}" type="slidenum">
              <a:rPr lang="en-US" smtClean="0"/>
              <a:t>7</a:t>
            </a:fld>
            <a:endParaRPr lang="en-US" dirty="0"/>
          </a:p>
        </p:txBody>
      </p:sp>
      <p:sp>
        <p:nvSpPr>
          <p:cNvPr id="4" name="Rectangle 3"/>
          <p:cNvSpPr/>
          <p:nvPr/>
        </p:nvSpPr>
        <p:spPr>
          <a:xfrm>
            <a:off x="0" y="4107051"/>
            <a:ext cx="9639946" cy="1673817"/>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11175"/>
            <a:r>
              <a:rPr lang="en-US" sz="7200" dirty="0">
                <a:solidFill>
                  <a:schemeClr val="bg1"/>
                </a:solidFill>
                <a:latin typeface="Arial" panose="020B0604020202020204" pitchFamily="34" charset="0"/>
                <a:cs typeface="Arial" panose="020B0604020202020204" pitchFamily="34" charset="0"/>
              </a:rPr>
              <a:t>b</a:t>
            </a:r>
            <a:r>
              <a:rPr lang="en-US" sz="7200" dirty="0" smtClean="0">
                <a:solidFill>
                  <a:schemeClr val="bg1"/>
                </a:solidFill>
                <a:latin typeface="Arial" panose="020B0604020202020204" pitchFamily="34" charset="0"/>
                <a:cs typeface="Arial" panose="020B0604020202020204" pitchFamily="34" charset="0"/>
              </a:rPr>
              <a:t>rief </a:t>
            </a:r>
            <a:r>
              <a:rPr lang="en-US" sz="7200" dirty="0">
                <a:solidFill>
                  <a:schemeClr val="bg1"/>
                </a:solidFill>
                <a:latin typeface="Arial" panose="020B0604020202020204" pitchFamily="34" charset="0"/>
                <a:cs typeface="Arial" panose="020B0604020202020204" pitchFamily="34" charset="0"/>
              </a:rPr>
              <a:t>h</a:t>
            </a:r>
            <a:r>
              <a:rPr lang="en-US" sz="7200" dirty="0" smtClean="0">
                <a:solidFill>
                  <a:schemeClr val="bg1"/>
                </a:solidFill>
                <a:latin typeface="Arial" panose="020B0604020202020204" pitchFamily="34" charset="0"/>
                <a:cs typeface="Arial" panose="020B0604020202020204" pitchFamily="34" charset="0"/>
              </a:rPr>
              <a:t>istory</a:t>
            </a:r>
            <a:endParaRPr lang="en-US" sz="7200"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9841424" y="4107050"/>
            <a:ext cx="2350576" cy="16738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7605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mtClean="0"/>
              <a:t>8</a:t>
            </a:fld>
            <a:endParaRPr lang="en-US"/>
          </a:p>
        </p:txBody>
      </p:sp>
      <p:sp>
        <p:nvSpPr>
          <p:cNvPr id="3" name="Title 1"/>
          <p:cNvSpPr txBox="1">
            <a:spLocks/>
          </p:cNvSpPr>
          <p:nvPr/>
        </p:nvSpPr>
        <p:spPr>
          <a:xfrm>
            <a:off x="3162946" y="810643"/>
            <a:ext cx="586610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Business Key Points</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
        <p:nvSpPr>
          <p:cNvPr id="21" name="Rectangle 20"/>
          <p:cNvSpPr/>
          <p:nvPr/>
        </p:nvSpPr>
        <p:spPr>
          <a:xfrm>
            <a:off x="933438" y="4664995"/>
            <a:ext cx="3318092" cy="1487837"/>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anose="020B0604020202020204" pitchFamily="34" charset="0"/>
                <a:cs typeface="Arial" panose="020B0604020202020204" pitchFamily="34" charset="0"/>
              </a:rPr>
              <a:t>This is a “state of current affairs” slide. It sets up how the company has been doing. </a:t>
            </a:r>
          </a:p>
        </p:txBody>
      </p:sp>
      <p:sp>
        <p:nvSpPr>
          <p:cNvPr id="22" name="Rectangle 21"/>
          <p:cNvSpPr/>
          <p:nvPr/>
        </p:nvSpPr>
        <p:spPr>
          <a:xfrm>
            <a:off x="4436954" y="4664995"/>
            <a:ext cx="3318092" cy="1487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anose="020B0604020202020204" pitchFamily="34" charset="0"/>
                <a:cs typeface="Arial" panose="020B0604020202020204" pitchFamily="34" charset="0"/>
              </a:rPr>
              <a:t>Bullet points on this slide highlight key points about the company that are </a:t>
            </a:r>
            <a:r>
              <a:rPr lang="en-US" sz="1600" dirty="0" smtClean="0">
                <a:solidFill>
                  <a:schemeClr val="tx1">
                    <a:lumMod val="75000"/>
                    <a:lumOff val="25000"/>
                  </a:schemeClr>
                </a:solidFill>
                <a:latin typeface="Arial" panose="020B0604020202020204" pitchFamily="34" charset="0"/>
                <a:cs typeface="Arial" panose="020B0604020202020204" pitchFamily="34" charset="0"/>
              </a:rPr>
              <a:t>relevant</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3" name="Rectangle 22"/>
          <p:cNvSpPr/>
          <p:nvPr/>
        </p:nvSpPr>
        <p:spPr>
          <a:xfrm>
            <a:off x="7940471" y="4664995"/>
            <a:ext cx="3318092" cy="1487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lumMod val="75000"/>
                    <a:lumOff val="25000"/>
                  </a:schemeClr>
                </a:solidFill>
                <a:latin typeface="Arial" panose="020B0604020202020204" pitchFamily="34" charset="0"/>
                <a:cs typeface="Arial" panose="020B0604020202020204" pitchFamily="34" charset="0"/>
              </a:rPr>
              <a:t>Don’t fill with irrelevant information. Remember in most MBA case scenarios, </a:t>
            </a:r>
          </a:p>
        </p:txBody>
      </p:sp>
      <p:grpSp>
        <p:nvGrpSpPr>
          <p:cNvPr id="16" name="Group 15"/>
          <p:cNvGrpSpPr/>
          <p:nvPr/>
        </p:nvGrpSpPr>
        <p:grpSpPr>
          <a:xfrm>
            <a:off x="1462124" y="2215698"/>
            <a:ext cx="2260720" cy="2516822"/>
            <a:chOff x="488198" y="1720313"/>
            <a:chExt cx="3215896" cy="3626602"/>
          </a:xfrm>
          <a:effectLst>
            <a:outerShdw blurRad="596900" sx="109000" sy="109000" algn="ctr" rotWithShape="0">
              <a:prstClr val="black">
                <a:alpha val="24000"/>
              </a:prstClr>
            </a:outerShdw>
          </a:effectLst>
        </p:grpSpPr>
        <p:sp>
          <p:nvSpPr>
            <p:cNvPr id="20" name="Hexagon 19"/>
            <p:cNvSpPr/>
            <p:nvPr/>
          </p:nvSpPr>
          <p:spPr>
            <a:xfrm rot="5400000">
              <a:off x="282845" y="1925666"/>
              <a:ext cx="3626602" cy="3215896"/>
            </a:xfrm>
            <a:prstGeom prst="hexagon">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a:effectLst>
              <a:outerShdw blurRad="457200" sx="107000" sy="107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Hexagon 29"/>
            <p:cNvSpPr/>
            <p:nvPr/>
          </p:nvSpPr>
          <p:spPr>
            <a:xfrm rot="5400000">
              <a:off x="772844" y="2255355"/>
              <a:ext cx="2646604" cy="2556520"/>
            </a:xfrm>
            <a:prstGeom prst="hexagon">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4965640" y="2215698"/>
            <a:ext cx="2260720" cy="2516822"/>
            <a:chOff x="488198" y="1720313"/>
            <a:chExt cx="3215896" cy="3626602"/>
          </a:xfrm>
          <a:effectLst>
            <a:outerShdw blurRad="596900" sx="109000" sy="109000" algn="ctr" rotWithShape="0">
              <a:prstClr val="black">
                <a:alpha val="24000"/>
              </a:prstClr>
            </a:outerShdw>
          </a:effectLst>
        </p:grpSpPr>
        <p:sp>
          <p:nvSpPr>
            <p:cNvPr id="32" name="Hexagon 31"/>
            <p:cNvSpPr/>
            <p:nvPr/>
          </p:nvSpPr>
          <p:spPr>
            <a:xfrm rot="5400000">
              <a:off x="282845" y="1925666"/>
              <a:ext cx="3626602" cy="3215896"/>
            </a:xfrm>
            <a:prstGeom prst="hexagon">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a:noFill/>
            </a:ln>
            <a:effectLst>
              <a:outerShdw blurRad="457200" sx="107000" sy="107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p:cNvSpPr/>
            <p:nvPr/>
          </p:nvSpPr>
          <p:spPr>
            <a:xfrm rot="5400000">
              <a:off x="772844" y="2255355"/>
              <a:ext cx="2646604" cy="2556520"/>
            </a:xfrm>
            <a:prstGeom prst="hexagon">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8469157" y="2215698"/>
            <a:ext cx="2260720" cy="2516822"/>
            <a:chOff x="488198" y="1720313"/>
            <a:chExt cx="3215896" cy="3626602"/>
          </a:xfrm>
          <a:effectLst>
            <a:outerShdw blurRad="596900" sx="109000" sy="109000" algn="ctr" rotWithShape="0">
              <a:prstClr val="black">
                <a:alpha val="24000"/>
              </a:prstClr>
            </a:outerShdw>
          </a:effectLst>
        </p:grpSpPr>
        <p:sp>
          <p:nvSpPr>
            <p:cNvPr id="35" name="Hexagon 34"/>
            <p:cNvSpPr/>
            <p:nvPr/>
          </p:nvSpPr>
          <p:spPr>
            <a:xfrm rot="5400000">
              <a:off x="282845" y="1925666"/>
              <a:ext cx="3626602" cy="3215896"/>
            </a:xfrm>
            <a:prstGeom prst="hexagon">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effectLst>
              <a:outerShdw blurRad="457200" sx="107000" sy="107000" algn="c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xagon 35"/>
            <p:cNvSpPr/>
            <p:nvPr/>
          </p:nvSpPr>
          <p:spPr>
            <a:xfrm rot="5400000">
              <a:off x="772844" y="2255355"/>
              <a:ext cx="2646604" cy="2556520"/>
            </a:xfrm>
            <a:prstGeom prst="hexagon">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a:grpSpLocks noChangeAspect="1"/>
          </p:cNvGrpSpPr>
          <p:nvPr/>
        </p:nvGrpSpPr>
        <p:grpSpPr bwMode="auto">
          <a:xfrm>
            <a:off x="5667993" y="3084403"/>
            <a:ext cx="856013" cy="779412"/>
            <a:chOff x="-901" y="590"/>
            <a:chExt cx="2235" cy="2035"/>
          </a:xfrm>
          <a:solidFill>
            <a:schemeClr val="accent2">
              <a:lumMod val="40000"/>
              <a:lumOff val="60000"/>
            </a:schemeClr>
          </a:solidFill>
        </p:grpSpPr>
        <p:sp>
          <p:nvSpPr>
            <p:cNvPr id="15" name="Freeform 13"/>
            <p:cNvSpPr>
              <a:spLocks/>
            </p:cNvSpPr>
            <p:nvPr/>
          </p:nvSpPr>
          <p:spPr bwMode="auto">
            <a:xfrm>
              <a:off x="-901" y="590"/>
              <a:ext cx="500" cy="500"/>
            </a:xfrm>
            <a:custGeom>
              <a:avLst/>
              <a:gdLst>
                <a:gd name="T0" fmla="*/ 499 w 1000"/>
                <a:gd name="T1" fmla="*/ 0 h 999"/>
                <a:gd name="T2" fmla="*/ 563 w 1000"/>
                <a:gd name="T3" fmla="*/ 4 h 999"/>
                <a:gd name="T4" fmla="*/ 623 w 1000"/>
                <a:gd name="T5" fmla="*/ 15 h 999"/>
                <a:gd name="T6" fmla="*/ 681 w 1000"/>
                <a:gd name="T7" fmla="*/ 34 h 999"/>
                <a:gd name="T8" fmla="*/ 735 w 1000"/>
                <a:gd name="T9" fmla="*/ 58 h 999"/>
                <a:gd name="T10" fmla="*/ 785 w 1000"/>
                <a:gd name="T11" fmla="*/ 89 h 999"/>
                <a:gd name="T12" fmla="*/ 831 w 1000"/>
                <a:gd name="T13" fmla="*/ 126 h 999"/>
                <a:gd name="T14" fmla="*/ 873 w 1000"/>
                <a:gd name="T15" fmla="*/ 168 h 999"/>
                <a:gd name="T16" fmla="*/ 910 w 1000"/>
                <a:gd name="T17" fmla="*/ 214 h 999"/>
                <a:gd name="T18" fmla="*/ 941 w 1000"/>
                <a:gd name="T19" fmla="*/ 264 h 999"/>
                <a:gd name="T20" fmla="*/ 966 w 1000"/>
                <a:gd name="T21" fmla="*/ 319 h 999"/>
                <a:gd name="T22" fmla="*/ 985 w 1000"/>
                <a:gd name="T23" fmla="*/ 377 h 999"/>
                <a:gd name="T24" fmla="*/ 996 w 1000"/>
                <a:gd name="T25" fmla="*/ 437 h 999"/>
                <a:gd name="T26" fmla="*/ 1000 w 1000"/>
                <a:gd name="T27" fmla="*/ 499 h 999"/>
                <a:gd name="T28" fmla="*/ 996 w 1000"/>
                <a:gd name="T29" fmla="*/ 563 h 999"/>
                <a:gd name="T30" fmla="*/ 985 w 1000"/>
                <a:gd name="T31" fmla="*/ 622 h 999"/>
                <a:gd name="T32" fmla="*/ 966 w 1000"/>
                <a:gd name="T33" fmla="*/ 681 h 999"/>
                <a:gd name="T34" fmla="*/ 941 w 1000"/>
                <a:gd name="T35" fmla="*/ 735 h 999"/>
                <a:gd name="T36" fmla="*/ 910 w 1000"/>
                <a:gd name="T37" fmla="*/ 785 h 999"/>
                <a:gd name="T38" fmla="*/ 873 w 1000"/>
                <a:gd name="T39" fmla="*/ 831 h 999"/>
                <a:gd name="T40" fmla="*/ 831 w 1000"/>
                <a:gd name="T41" fmla="*/ 873 h 999"/>
                <a:gd name="T42" fmla="*/ 785 w 1000"/>
                <a:gd name="T43" fmla="*/ 910 h 999"/>
                <a:gd name="T44" fmla="*/ 735 w 1000"/>
                <a:gd name="T45" fmla="*/ 941 h 999"/>
                <a:gd name="T46" fmla="*/ 681 w 1000"/>
                <a:gd name="T47" fmla="*/ 965 h 999"/>
                <a:gd name="T48" fmla="*/ 623 w 1000"/>
                <a:gd name="T49" fmla="*/ 984 h 999"/>
                <a:gd name="T50" fmla="*/ 563 w 1000"/>
                <a:gd name="T51" fmla="*/ 995 h 999"/>
                <a:gd name="T52" fmla="*/ 499 w 1000"/>
                <a:gd name="T53" fmla="*/ 999 h 999"/>
                <a:gd name="T54" fmla="*/ 437 w 1000"/>
                <a:gd name="T55" fmla="*/ 995 h 999"/>
                <a:gd name="T56" fmla="*/ 377 w 1000"/>
                <a:gd name="T57" fmla="*/ 984 h 999"/>
                <a:gd name="T58" fmla="*/ 319 w 1000"/>
                <a:gd name="T59" fmla="*/ 965 h 999"/>
                <a:gd name="T60" fmla="*/ 264 w 1000"/>
                <a:gd name="T61" fmla="*/ 941 h 999"/>
                <a:gd name="T62" fmla="*/ 214 w 1000"/>
                <a:gd name="T63" fmla="*/ 910 h 999"/>
                <a:gd name="T64" fmla="*/ 168 w 1000"/>
                <a:gd name="T65" fmla="*/ 873 h 999"/>
                <a:gd name="T66" fmla="*/ 126 w 1000"/>
                <a:gd name="T67" fmla="*/ 831 h 999"/>
                <a:gd name="T68" fmla="*/ 90 w 1000"/>
                <a:gd name="T69" fmla="*/ 785 h 999"/>
                <a:gd name="T70" fmla="*/ 58 w 1000"/>
                <a:gd name="T71" fmla="*/ 735 h 999"/>
                <a:gd name="T72" fmla="*/ 34 w 1000"/>
                <a:gd name="T73" fmla="*/ 681 h 999"/>
                <a:gd name="T74" fmla="*/ 15 w 1000"/>
                <a:gd name="T75" fmla="*/ 622 h 999"/>
                <a:gd name="T76" fmla="*/ 4 w 1000"/>
                <a:gd name="T77" fmla="*/ 563 h 999"/>
                <a:gd name="T78" fmla="*/ 0 w 1000"/>
                <a:gd name="T79" fmla="*/ 499 h 999"/>
                <a:gd name="T80" fmla="*/ 4 w 1000"/>
                <a:gd name="T81" fmla="*/ 437 h 999"/>
                <a:gd name="T82" fmla="*/ 15 w 1000"/>
                <a:gd name="T83" fmla="*/ 377 h 999"/>
                <a:gd name="T84" fmla="*/ 34 w 1000"/>
                <a:gd name="T85" fmla="*/ 319 h 999"/>
                <a:gd name="T86" fmla="*/ 58 w 1000"/>
                <a:gd name="T87" fmla="*/ 264 h 999"/>
                <a:gd name="T88" fmla="*/ 90 w 1000"/>
                <a:gd name="T89" fmla="*/ 214 h 999"/>
                <a:gd name="T90" fmla="*/ 126 w 1000"/>
                <a:gd name="T91" fmla="*/ 168 h 999"/>
                <a:gd name="T92" fmla="*/ 168 w 1000"/>
                <a:gd name="T93" fmla="*/ 126 h 999"/>
                <a:gd name="T94" fmla="*/ 214 w 1000"/>
                <a:gd name="T95" fmla="*/ 89 h 999"/>
                <a:gd name="T96" fmla="*/ 264 w 1000"/>
                <a:gd name="T97" fmla="*/ 58 h 999"/>
                <a:gd name="T98" fmla="*/ 319 w 1000"/>
                <a:gd name="T99" fmla="*/ 34 h 999"/>
                <a:gd name="T100" fmla="*/ 377 w 1000"/>
                <a:gd name="T101" fmla="*/ 15 h 999"/>
                <a:gd name="T102" fmla="*/ 437 w 1000"/>
                <a:gd name="T103" fmla="*/ 4 h 999"/>
                <a:gd name="T104" fmla="*/ 499 w 1000"/>
                <a:gd name="T105"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0" h="999">
                  <a:moveTo>
                    <a:pt x="499" y="0"/>
                  </a:moveTo>
                  <a:lnTo>
                    <a:pt x="563" y="4"/>
                  </a:lnTo>
                  <a:lnTo>
                    <a:pt x="623" y="15"/>
                  </a:lnTo>
                  <a:lnTo>
                    <a:pt x="681" y="34"/>
                  </a:lnTo>
                  <a:lnTo>
                    <a:pt x="735" y="58"/>
                  </a:lnTo>
                  <a:lnTo>
                    <a:pt x="785" y="89"/>
                  </a:lnTo>
                  <a:lnTo>
                    <a:pt x="831" y="126"/>
                  </a:lnTo>
                  <a:lnTo>
                    <a:pt x="873" y="168"/>
                  </a:lnTo>
                  <a:lnTo>
                    <a:pt x="910" y="214"/>
                  </a:lnTo>
                  <a:lnTo>
                    <a:pt x="941" y="264"/>
                  </a:lnTo>
                  <a:lnTo>
                    <a:pt x="966" y="319"/>
                  </a:lnTo>
                  <a:lnTo>
                    <a:pt x="985" y="377"/>
                  </a:lnTo>
                  <a:lnTo>
                    <a:pt x="996" y="437"/>
                  </a:lnTo>
                  <a:lnTo>
                    <a:pt x="1000" y="499"/>
                  </a:lnTo>
                  <a:lnTo>
                    <a:pt x="996" y="563"/>
                  </a:lnTo>
                  <a:lnTo>
                    <a:pt x="985" y="622"/>
                  </a:lnTo>
                  <a:lnTo>
                    <a:pt x="966" y="681"/>
                  </a:lnTo>
                  <a:lnTo>
                    <a:pt x="941" y="735"/>
                  </a:lnTo>
                  <a:lnTo>
                    <a:pt x="910" y="785"/>
                  </a:lnTo>
                  <a:lnTo>
                    <a:pt x="873" y="831"/>
                  </a:lnTo>
                  <a:lnTo>
                    <a:pt x="831" y="873"/>
                  </a:lnTo>
                  <a:lnTo>
                    <a:pt x="785" y="910"/>
                  </a:lnTo>
                  <a:lnTo>
                    <a:pt x="735" y="941"/>
                  </a:lnTo>
                  <a:lnTo>
                    <a:pt x="681" y="965"/>
                  </a:lnTo>
                  <a:lnTo>
                    <a:pt x="623" y="984"/>
                  </a:lnTo>
                  <a:lnTo>
                    <a:pt x="563" y="995"/>
                  </a:lnTo>
                  <a:lnTo>
                    <a:pt x="499" y="999"/>
                  </a:lnTo>
                  <a:lnTo>
                    <a:pt x="437" y="995"/>
                  </a:lnTo>
                  <a:lnTo>
                    <a:pt x="377" y="984"/>
                  </a:lnTo>
                  <a:lnTo>
                    <a:pt x="319" y="965"/>
                  </a:lnTo>
                  <a:lnTo>
                    <a:pt x="264" y="941"/>
                  </a:lnTo>
                  <a:lnTo>
                    <a:pt x="214" y="910"/>
                  </a:lnTo>
                  <a:lnTo>
                    <a:pt x="168" y="873"/>
                  </a:lnTo>
                  <a:lnTo>
                    <a:pt x="126" y="831"/>
                  </a:lnTo>
                  <a:lnTo>
                    <a:pt x="90" y="785"/>
                  </a:lnTo>
                  <a:lnTo>
                    <a:pt x="58" y="735"/>
                  </a:lnTo>
                  <a:lnTo>
                    <a:pt x="34" y="681"/>
                  </a:lnTo>
                  <a:lnTo>
                    <a:pt x="15" y="622"/>
                  </a:lnTo>
                  <a:lnTo>
                    <a:pt x="4" y="563"/>
                  </a:lnTo>
                  <a:lnTo>
                    <a:pt x="0" y="499"/>
                  </a:lnTo>
                  <a:lnTo>
                    <a:pt x="4" y="437"/>
                  </a:lnTo>
                  <a:lnTo>
                    <a:pt x="15" y="377"/>
                  </a:lnTo>
                  <a:lnTo>
                    <a:pt x="34" y="319"/>
                  </a:lnTo>
                  <a:lnTo>
                    <a:pt x="58" y="264"/>
                  </a:lnTo>
                  <a:lnTo>
                    <a:pt x="90" y="214"/>
                  </a:lnTo>
                  <a:lnTo>
                    <a:pt x="126" y="168"/>
                  </a:lnTo>
                  <a:lnTo>
                    <a:pt x="168" y="126"/>
                  </a:lnTo>
                  <a:lnTo>
                    <a:pt x="214" y="89"/>
                  </a:lnTo>
                  <a:lnTo>
                    <a:pt x="264" y="58"/>
                  </a:lnTo>
                  <a:lnTo>
                    <a:pt x="319" y="34"/>
                  </a:lnTo>
                  <a:lnTo>
                    <a:pt x="377" y="15"/>
                  </a:lnTo>
                  <a:lnTo>
                    <a:pt x="437" y="4"/>
                  </a:lnTo>
                  <a:lnTo>
                    <a:pt x="4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14"/>
            <p:cNvSpPr>
              <a:spLocks/>
            </p:cNvSpPr>
            <p:nvPr/>
          </p:nvSpPr>
          <p:spPr bwMode="auto">
            <a:xfrm>
              <a:off x="-901" y="1357"/>
              <a:ext cx="500" cy="500"/>
            </a:xfrm>
            <a:custGeom>
              <a:avLst/>
              <a:gdLst>
                <a:gd name="T0" fmla="*/ 499 w 1000"/>
                <a:gd name="T1" fmla="*/ 0 h 999"/>
                <a:gd name="T2" fmla="*/ 563 w 1000"/>
                <a:gd name="T3" fmla="*/ 4 h 999"/>
                <a:gd name="T4" fmla="*/ 623 w 1000"/>
                <a:gd name="T5" fmla="*/ 16 h 999"/>
                <a:gd name="T6" fmla="*/ 681 w 1000"/>
                <a:gd name="T7" fmla="*/ 34 h 999"/>
                <a:gd name="T8" fmla="*/ 735 w 1000"/>
                <a:gd name="T9" fmla="*/ 59 h 999"/>
                <a:gd name="T10" fmla="*/ 785 w 1000"/>
                <a:gd name="T11" fmla="*/ 89 h 999"/>
                <a:gd name="T12" fmla="*/ 831 w 1000"/>
                <a:gd name="T13" fmla="*/ 126 h 999"/>
                <a:gd name="T14" fmla="*/ 873 w 1000"/>
                <a:gd name="T15" fmla="*/ 168 h 999"/>
                <a:gd name="T16" fmla="*/ 910 w 1000"/>
                <a:gd name="T17" fmla="*/ 214 h 999"/>
                <a:gd name="T18" fmla="*/ 941 w 1000"/>
                <a:gd name="T19" fmla="*/ 266 h 999"/>
                <a:gd name="T20" fmla="*/ 966 w 1000"/>
                <a:gd name="T21" fmla="*/ 320 h 999"/>
                <a:gd name="T22" fmla="*/ 985 w 1000"/>
                <a:gd name="T23" fmla="*/ 377 h 999"/>
                <a:gd name="T24" fmla="*/ 996 w 1000"/>
                <a:gd name="T25" fmla="*/ 438 h 999"/>
                <a:gd name="T26" fmla="*/ 1000 w 1000"/>
                <a:gd name="T27" fmla="*/ 500 h 999"/>
                <a:gd name="T28" fmla="*/ 996 w 1000"/>
                <a:gd name="T29" fmla="*/ 563 h 999"/>
                <a:gd name="T30" fmla="*/ 985 w 1000"/>
                <a:gd name="T31" fmla="*/ 624 h 999"/>
                <a:gd name="T32" fmla="*/ 966 w 1000"/>
                <a:gd name="T33" fmla="*/ 681 h 999"/>
                <a:gd name="T34" fmla="*/ 941 w 1000"/>
                <a:gd name="T35" fmla="*/ 735 h 999"/>
                <a:gd name="T36" fmla="*/ 910 w 1000"/>
                <a:gd name="T37" fmla="*/ 785 h 999"/>
                <a:gd name="T38" fmla="*/ 873 w 1000"/>
                <a:gd name="T39" fmla="*/ 833 h 999"/>
                <a:gd name="T40" fmla="*/ 831 w 1000"/>
                <a:gd name="T41" fmla="*/ 873 h 999"/>
                <a:gd name="T42" fmla="*/ 785 w 1000"/>
                <a:gd name="T43" fmla="*/ 910 h 999"/>
                <a:gd name="T44" fmla="*/ 735 w 1000"/>
                <a:gd name="T45" fmla="*/ 941 h 999"/>
                <a:gd name="T46" fmla="*/ 681 w 1000"/>
                <a:gd name="T47" fmla="*/ 967 h 999"/>
                <a:gd name="T48" fmla="*/ 623 w 1000"/>
                <a:gd name="T49" fmla="*/ 984 h 999"/>
                <a:gd name="T50" fmla="*/ 563 w 1000"/>
                <a:gd name="T51" fmla="*/ 997 h 999"/>
                <a:gd name="T52" fmla="*/ 499 w 1000"/>
                <a:gd name="T53" fmla="*/ 999 h 999"/>
                <a:gd name="T54" fmla="*/ 437 w 1000"/>
                <a:gd name="T55" fmla="*/ 997 h 999"/>
                <a:gd name="T56" fmla="*/ 377 w 1000"/>
                <a:gd name="T57" fmla="*/ 984 h 999"/>
                <a:gd name="T58" fmla="*/ 319 w 1000"/>
                <a:gd name="T59" fmla="*/ 967 h 999"/>
                <a:gd name="T60" fmla="*/ 264 w 1000"/>
                <a:gd name="T61" fmla="*/ 941 h 999"/>
                <a:gd name="T62" fmla="*/ 214 w 1000"/>
                <a:gd name="T63" fmla="*/ 910 h 999"/>
                <a:gd name="T64" fmla="*/ 168 w 1000"/>
                <a:gd name="T65" fmla="*/ 873 h 999"/>
                <a:gd name="T66" fmla="*/ 126 w 1000"/>
                <a:gd name="T67" fmla="*/ 833 h 999"/>
                <a:gd name="T68" fmla="*/ 90 w 1000"/>
                <a:gd name="T69" fmla="*/ 785 h 999"/>
                <a:gd name="T70" fmla="*/ 58 w 1000"/>
                <a:gd name="T71" fmla="*/ 735 h 999"/>
                <a:gd name="T72" fmla="*/ 34 w 1000"/>
                <a:gd name="T73" fmla="*/ 681 h 999"/>
                <a:gd name="T74" fmla="*/ 15 w 1000"/>
                <a:gd name="T75" fmla="*/ 624 h 999"/>
                <a:gd name="T76" fmla="*/ 4 w 1000"/>
                <a:gd name="T77" fmla="*/ 563 h 999"/>
                <a:gd name="T78" fmla="*/ 0 w 1000"/>
                <a:gd name="T79" fmla="*/ 500 h 999"/>
                <a:gd name="T80" fmla="*/ 4 w 1000"/>
                <a:gd name="T81" fmla="*/ 438 h 999"/>
                <a:gd name="T82" fmla="*/ 15 w 1000"/>
                <a:gd name="T83" fmla="*/ 377 h 999"/>
                <a:gd name="T84" fmla="*/ 34 w 1000"/>
                <a:gd name="T85" fmla="*/ 320 h 999"/>
                <a:gd name="T86" fmla="*/ 58 w 1000"/>
                <a:gd name="T87" fmla="*/ 266 h 999"/>
                <a:gd name="T88" fmla="*/ 90 w 1000"/>
                <a:gd name="T89" fmla="*/ 214 h 999"/>
                <a:gd name="T90" fmla="*/ 126 w 1000"/>
                <a:gd name="T91" fmla="*/ 168 h 999"/>
                <a:gd name="T92" fmla="*/ 168 w 1000"/>
                <a:gd name="T93" fmla="*/ 126 h 999"/>
                <a:gd name="T94" fmla="*/ 214 w 1000"/>
                <a:gd name="T95" fmla="*/ 89 h 999"/>
                <a:gd name="T96" fmla="*/ 264 w 1000"/>
                <a:gd name="T97" fmla="*/ 59 h 999"/>
                <a:gd name="T98" fmla="*/ 319 w 1000"/>
                <a:gd name="T99" fmla="*/ 34 h 999"/>
                <a:gd name="T100" fmla="*/ 377 w 1000"/>
                <a:gd name="T101" fmla="*/ 16 h 999"/>
                <a:gd name="T102" fmla="*/ 437 w 1000"/>
                <a:gd name="T103" fmla="*/ 4 h 999"/>
                <a:gd name="T104" fmla="*/ 499 w 1000"/>
                <a:gd name="T105" fmla="*/ 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0" h="999">
                  <a:moveTo>
                    <a:pt x="499" y="0"/>
                  </a:moveTo>
                  <a:lnTo>
                    <a:pt x="563" y="4"/>
                  </a:lnTo>
                  <a:lnTo>
                    <a:pt x="623" y="16"/>
                  </a:lnTo>
                  <a:lnTo>
                    <a:pt x="681" y="34"/>
                  </a:lnTo>
                  <a:lnTo>
                    <a:pt x="735" y="59"/>
                  </a:lnTo>
                  <a:lnTo>
                    <a:pt x="785" y="89"/>
                  </a:lnTo>
                  <a:lnTo>
                    <a:pt x="831" y="126"/>
                  </a:lnTo>
                  <a:lnTo>
                    <a:pt x="873" y="168"/>
                  </a:lnTo>
                  <a:lnTo>
                    <a:pt x="910" y="214"/>
                  </a:lnTo>
                  <a:lnTo>
                    <a:pt x="941" y="266"/>
                  </a:lnTo>
                  <a:lnTo>
                    <a:pt x="966" y="320"/>
                  </a:lnTo>
                  <a:lnTo>
                    <a:pt x="985" y="377"/>
                  </a:lnTo>
                  <a:lnTo>
                    <a:pt x="996" y="438"/>
                  </a:lnTo>
                  <a:lnTo>
                    <a:pt x="1000" y="500"/>
                  </a:lnTo>
                  <a:lnTo>
                    <a:pt x="996" y="563"/>
                  </a:lnTo>
                  <a:lnTo>
                    <a:pt x="985" y="624"/>
                  </a:lnTo>
                  <a:lnTo>
                    <a:pt x="966" y="681"/>
                  </a:lnTo>
                  <a:lnTo>
                    <a:pt x="941" y="735"/>
                  </a:lnTo>
                  <a:lnTo>
                    <a:pt x="910" y="785"/>
                  </a:lnTo>
                  <a:lnTo>
                    <a:pt x="873" y="833"/>
                  </a:lnTo>
                  <a:lnTo>
                    <a:pt x="831" y="873"/>
                  </a:lnTo>
                  <a:lnTo>
                    <a:pt x="785" y="910"/>
                  </a:lnTo>
                  <a:lnTo>
                    <a:pt x="735" y="941"/>
                  </a:lnTo>
                  <a:lnTo>
                    <a:pt x="681" y="967"/>
                  </a:lnTo>
                  <a:lnTo>
                    <a:pt x="623" y="984"/>
                  </a:lnTo>
                  <a:lnTo>
                    <a:pt x="563" y="997"/>
                  </a:lnTo>
                  <a:lnTo>
                    <a:pt x="499" y="999"/>
                  </a:lnTo>
                  <a:lnTo>
                    <a:pt x="437" y="997"/>
                  </a:lnTo>
                  <a:lnTo>
                    <a:pt x="377" y="984"/>
                  </a:lnTo>
                  <a:lnTo>
                    <a:pt x="319" y="967"/>
                  </a:lnTo>
                  <a:lnTo>
                    <a:pt x="264" y="941"/>
                  </a:lnTo>
                  <a:lnTo>
                    <a:pt x="214" y="910"/>
                  </a:lnTo>
                  <a:lnTo>
                    <a:pt x="168" y="873"/>
                  </a:lnTo>
                  <a:lnTo>
                    <a:pt x="126" y="833"/>
                  </a:lnTo>
                  <a:lnTo>
                    <a:pt x="90" y="785"/>
                  </a:lnTo>
                  <a:lnTo>
                    <a:pt x="58" y="735"/>
                  </a:lnTo>
                  <a:lnTo>
                    <a:pt x="34" y="681"/>
                  </a:lnTo>
                  <a:lnTo>
                    <a:pt x="15" y="624"/>
                  </a:lnTo>
                  <a:lnTo>
                    <a:pt x="4" y="563"/>
                  </a:lnTo>
                  <a:lnTo>
                    <a:pt x="0" y="500"/>
                  </a:lnTo>
                  <a:lnTo>
                    <a:pt x="4" y="438"/>
                  </a:lnTo>
                  <a:lnTo>
                    <a:pt x="15" y="377"/>
                  </a:lnTo>
                  <a:lnTo>
                    <a:pt x="34" y="320"/>
                  </a:lnTo>
                  <a:lnTo>
                    <a:pt x="58" y="266"/>
                  </a:lnTo>
                  <a:lnTo>
                    <a:pt x="90" y="214"/>
                  </a:lnTo>
                  <a:lnTo>
                    <a:pt x="126" y="168"/>
                  </a:lnTo>
                  <a:lnTo>
                    <a:pt x="168" y="126"/>
                  </a:lnTo>
                  <a:lnTo>
                    <a:pt x="214" y="89"/>
                  </a:lnTo>
                  <a:lnTo>
                    <a:pt x="264" y="59"/>
                  </a:lnTo>
                  <a:lnTo>
                    <a:pt x="319" y="34"/>
                  </a:lnTo>
                  <a:lnTo>
                    <a:pt x="377" y="16"/>
                  </a:lnTo>
                  <a:lnTo>
                    <a:pt x="437" y="4"/>
                  </a:lnTo>
                  <a:lnTo>
                    <a:pt x="4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15"/>
            <p:cNvSpPr>
              <a:spLocks/>
            </p:cNvSpPr>
            <p:nvPr/>
          </p:nvSpPr>
          <p:spPr bwMode="auto">
            <a:xfrm>
              <a:off x="-901" y="2125"/>
              <a:ext cx="500" cy="500"/>
            </a:xfrm>
            <a:custGeom>
              <a:avLst/>
              <a:gdLst>
                <a:gd name="T0" fmla="*/ 499 w 1000"/>
                <a:gd name="T1" fmla="*/ 0 h 1000"/>
                <a:gd name="T2" fmla="*/ 563 w 1000"/>
                <a:gd name="T3" fmla="*/ 4 h 1000"/>
                <a:gd name="T4" fmla="*/ 623 w 1000"/>
                <a:gd name="T5" fmla="*/ 15 h 1000"/>
                <a:gd name="T6" fmla="*/ 681 w 1000"/>
                <a:gd name="T7" fmla="*/ 34 h 1000"/>
                <a:gd name="T8" fmla="*/ 735 w 1000"/>
                <a:gd name="T9" fmla="*/ 58 h 1000"/>
                <a:gd name="T10" fmla="*/ 785 w 1000"/>
                <a:gd name="T11" fmla="*/ 90 h 1000"/>
                <a:gd name="T12" fmla="*/ 831 w 1000"/>
                <a:gd name="T13" fmla="*/ 126 h 1000"/>
                <a:gd name="T14" fmla="*/ 873 w 1000"/>
                <a:gd name="T15" fmla="*/ 168 h 1000"/>
                <a:gd name="T16" fmla="*/ 910 w 1000"/>
                <a:gd name="T17" fmla="*/ 214 h 1000"/>
                <a:gd name="T18" fmla="*/ 941 w 1000"/>
                <a:gd name="T19" fmla="*/ 265 h 1000"/>
                <a:gd name="T20" fmla="*/ 966 w 1000"/>
                <a:gd name="T21" fmla="*/ 319 h 1000"/>
                <a:gd name="T22" fmla="*/ 985 w 1000"/>
                <a:gd name="T23" fmla="*/ 377 h 1000"/>
                <a:gd name="T24" fmla="*/ 996 w 1000"/>
                <a:gd name="T25" fmla="*/ 437 h 1000"/>
                <a:gd name="T26" fmla="*/ 1000 w 1000"/>
                <a:gd name="T27" fmla="*/ 499 h 1000"/>
                <a:gd name="T28" fmla="*/ 996 w 1000"/>
                <a:gd name="T29" fmla="*/ 563 h 1000"/>
                <a:gd name="T30" fmla="*/ 985 w 1000"/>
                <a:gd name="T31" fmla="*/ 623 h 1000"/>
                <a:gd name="T32" fmla="*/ 966 w 1000"/>
                <a:gd name="T33" fmla="*/ 680 h 1000"/>
                <a:gd name="T34" fmla="*/ 941 w 1000"/>
                <a:gd name="T35" fmla="*/ 735 h 1000"/>
                <a:gd name="T36" fmla="*/ 910 w 1000"/>
                <a:gd name="T37" fmla="*/ 785 h 1000"/>
                <a:gd name="T38" fmla="*/ 873 w 1000"/>
                <a:gd name="T39" fmla="*/ 832 h 1000"/>
                <a:gd name="T40" fmla="*/ 831 w 1000"/>
                <a:gd name="T41" fmla="*/ 874 h 1000"/>
                <a:gd name="T42" fmla="*/ 785 w 1000"/>
                <a:gd name="T43" fmla="*/ 910 h 1000"/>
                <a:gd name="T44" fmla="*/ 735 w 1000"/>
                <a:gd name="T45" fmla="*/ 941 h 1000"/>
                <a:gd name="T46" fmla="*/ 681 w 1000"/>
                <a:gd name="T47" fmla="*/ 966 h 1000"/>
                <a:gd name="T48" fmla="*/ 623 w 1000"/>
                <a:gd name="T49" fmla="*/ 985 h 1000"/>
                <a:gd name="T50" fmla="*/ 563 w 1000"/>
                <a:gd name="T51" fmla="*/ 996 h 1000"/>
                <a:gd name="T52" fmla="*/ 499 w 1000"/>
                <a:gd name="T53" fmla="*/ 1000 h 1000"/>
                <a:gd name="T54" fmla="*/ 437 w 1000"/>
                <a:gd name="T55" fmla="*/ 996 h 1000"/>
                <a:gd name="T56" fmla="*/ 377 w 1000"/>
                <a:gd name="T57" fmla="*/ 985 h 1000"/>
                <a:gd name="T58" fmla="*/ 319 w 1000"/>
                <a:gd name="T59" fmla="*/ 966 h 1000"/>
                <a:gd name="T60" fmla="*/ 264 w 1000"/>
                <a:gd name="T61" fmla="*/ 941 h 1000"/>
                <a:gd name="T62" fmla="*/ 214 w 1000"/>
                <a:gd name="T63" fmla="*/ 910 h 1000"/>
                <a:gd name="T64" fmla="*/ 168 w 1000"/>
                <a:gd name="T65" fmla="*/ 874 h 1000"/>
                <a:gd name="T66" fmla="*/ 126 w 1000"/>
                <a:gd name="T67" fmla="*/ 832 h 1000"/>
                <a:gd name="T68" fmla="*/ 90 w 1000"/>
                <a:gd name="T69" fmla="*/ 785 h 1000"/>
                <a:gd name="T70" fmla="*/ 58 w 1000"/>
                <a:gd name="T71" fmla="*/ 735 h 1000"/>
                <a:gd name="T72" fmla="*/ 34 w 1000"/>
                <a:gd name="T73" fmla="*/ 680 h 1000"/>
                <a:gd name="T74" fmla="*/ 15 w 1000"/>
                <a:gd name="T75" fmla="*/ 623 h 1000"/>
                <a:gd name="T76" fmla="*/ 4 w 1000"/>
                <a:gd name="T77" fmla="*/ 563 h 1000"/>
                <a:gd name="T78" fmla="*/ 0 w 1000"/>
                <a:gd name="T79" fmla="*/ 499 h 1000"/>
                <a:gd name="T80" fmla="*/ 4 w 1000"/>
                <a:gd name="T81" fmla="*/ 437 h 1000"/>
                <a:gd name="T82" fmla="*/ 15 w 1000"/>
                <a:gd name="T83" fmla="*/ 377 h 1000"/>
                <a:gd name="T84" fmla="*/ 34 w 1000"/>
                <a:gd name="T85" fmla="*/ 319 h 1000"/>
                <a:gd name="T86" fmla="*/ 58 w 1000"/>
                <a:gd name="T87" fmla="*/ 265 h 1000"/>
                <a:gd name="T88" fmla="*/ 90 w 1000"/>
                <a:gd name="T89" fmla="*/ 214 h 1000"/>
                <a:gd name="T90" fmla="*/ 126 w 1000"/>
                <a:gd name="T91" fmla="*/ 168 h 1000"/>
                <a:gd name="T92" fmla="*/ 168 w 1000"/>
                <a:gd name="T93" fmla="*/ 126 h 1000"/>
                <a:gd name="T94" fmla="*/ 214 w 1000"/>
                <a:gd name="T95" fmla="*/ 90 h 1000"/>
                <a:gd name="T96" fmla="*/ 264 w 1000"/>
                <a:gd name="T97" fmla="*/ 58 h 1000"/>
                <a:gd name="T98" fmla="*/ 319 w 1000"/>
                <a:gd name="T99" fmla="*/ 34 h 1000"/>
                <a:gd name="T100" fmla="*/ 377 w 1000"/>
                <a:gd name="T101" fmla="*/ 15 h 1000"/>
                <a:gd name="T102" fmla="*/ 437 w 1000"/>
                <a:gd name="T103" fmla="*/ 4 h 1000"/>
                <a:gd name="T104" fmla="*/ 499 w 1000"/>
                <a:gd name="T105" fmla="*/ 0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0" h="1000">
                  <a:moveTo>
                    <a:pt x="499" y="0"/>
                  </a:moveTo>
                  <a:lnTo>
                    <a:pt x="563" y="4"/>
                  </a:lnTo>
                  <a:lnTo>
                    <a:pt x="623" y="15"/>
                  </a:lnTo>
                  <a:lnTo>
                    <a:pt x="681" y="34"/>
                  </a:lnTo>
                  <a:lnTo>
                    <a:pt x="735" y="58"/>
                  </a:lnTo>
                  <a:lnTo>
                    <a:pt x="785" y="90"/>
                  </a:lnTo>
                  <a:lnTo>
                    <a:pt x="831" y="126"/>
                  </a:lnTo>
                  <a:lnTo>
                    <a:pt x="873" y="168"/>
                  </a:lnTo>
                  <a:lnTo>
                    <a:pt x="910" y="214"/>
                  </a:lnTo>
                  <a:lnTo>
                    <a:pt x="941" y="265"/>
                  </a:lnTo>
                  <a:lnTo>
                    <a:pt x="966" y="319"/>
                  </a:lnTo>
                  <a:lnTo>
                    <a:pt x="985" y="377"/>
                  </a:lnTo>
                  <a:lnTo>
                    <a:pt x="996" y="437"/>
                  </a:lnTo>
                  <a:lnTo>
                    <a:pt x="1000" y="499"/>
                  </a:lnTo>
                  <a:lnTo>
                    <a:pt x="996" y="563"/>
                  </a:lnTo>
                  <a:lnTo>
                    <a:pt x="985" y="623"/>
                  </a:lnTo>
                  <a:lnTo>
                    <a:pt x="966" y="680"/>
                  </a:lnTo>
                  <a:lnTo>
                    <a:pt x="941" y="735"/>
                  </a:lnTo>
                  <a:lnTo>
                    <a:pt x="910" y="785"/>
                  </a:lnTo>
                  <a:lnTo>
                    <a:pt x="873" y="832"/>
                  </a:lnTo>
                  <a:lnTo>
                    <a:pt x="831" y="874"/>
                  </a:lnTo>
                  <a:lnTo>
                    <a:pt x="785" y="910"/>
                  </a:lnTo>
                  <a:lnTo>
                    <a:pt x="735" y="941"/>
                  </a:lnTo>
                  <a:lnTo>
                    <a:pt x="681" y="966"/>
                  </a:lnTo>
                  <a:lnTo>
                    <a:pt x="623" y="985"/>
                  </a:lnTo>
                  <a:lnTo>
                    <a:pt x="563" y="996"/>
                  </a:lnTo>
                  <a:lnTo>
                    <a:pt x="499" y="1000"/>
                  </a:lnTo>
                  <a:lnTo>
                    <a:pt x="437" y="996"/>
                  </a:lnTo>
                  <a:lnTo>
                    <a:pt x="377" y="985"/>
                  </a:lnTo>
                  <a:lnTo>
                    <a:pt x="319" y="966"/>
                  </a:lnTo>
                  <a:lnTo>
                    <a:pt x="264" y="941"/>
                  </a:lnTo>
                  <a:lnTo>
                    <a:pt x="214" y="910"/>
                  </a:lnTo>
                  <a:lnTo>
                    <a:pt x="168" y="874"/>
                  </a:lnTo>
                  <a:lnTo>
                    <a:pt x="126" y="832"/>
                  </a:lnTo>
                  <a:lnTo>
                    <a:pt x="90" y="785"/>
                  </a:lnTo>
                  <a:lnTo>
                    <a:pt x="58" y="735"/>
                  </a:lnTo>
                  <a:lnTo>
                    <a:pt x="34" y="680"/>
                  </a:lnTo>
                  <a:lnTo>
                    <a:pt x="15" y="623"/>
                  </a:lnTo>
                  <a:lnTo>
                    <a:pt x="4" y="563"/>
                  </a:lnTo>
                  <a:lnTo>
                    <a:pt x="0" y="499"/>
                  </a:lnTo>
                  <a:lnTo>
                    <a:pt x="4" y="437"/>
                  </a:lnTo>
                  <a:lnTo>
                    <a:pt x="15" y="377"/>
                  </a:lnTo>
                  <a:lnTo>
                    <a:pt x="34" y="319"/>
                  </a:lnTo>
                  <a:lnTo>
                    <a:pt x="58" y="265"/>
                  </a:lnTo>
                  <a:lnTo>
                    <a:pt x="90" y="214"/>
                  </a:lnTo>
                  <a:lnTo>
                    <a:pt x="126" y="168"/>
                  </a:lnTo>
                  <a:lnTo>
                    <a:pt x="168" y="126"/>
                  </a:lnTo>
                  <a:lnTo>
                    <a:pt x="214" y="90"/>
                  </a:lnTo>
                  <a:lnTo>
                    <a:pt x="264" y="58"/>
                  </a:lnTo>
                  <a:lnTo>
                    <a:pt x="319" y="34"/>
                  </a:lnTo>
                  <a:lnTo>
                    <a:pt x="377" y="15"/>
                  </a:lnTo>
                  <a:lnTo>
                    <a:pt x="437" y="4"/>
                  </a:lnTo>
                  <a:lnTo>
                    <a:pt x="4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16"/>
            <p:cNvSpPr>
              <a:spLocks/>
            </p:cNvSpPr>
            <p:nvPr/>
          </p:nvSpPr>
          <p:spPr bwMode="auto">
            <a:xfrm>
              <a:off x="-207" y="622"/>
              <a:ext cx="1541" cy="437"/>
            </a:xfrm>
            <a:custGeom>
              <a:avLst/>
              <a:gdLst>
                <a:gd name="T0" fmla="*/ 64 w 3082"/>
                <a:gd name="T1" fmla="*/ 0 h 875"/>
                <a:gd name="T2" fmla="*/ 3018 w 3082"/>
                <a:gd name="T3" fmla="*/ 0 h 875"/>
                <a:gd name="T4" fmla="*/ 3038 w 3082"/>
                <a:gd name="T5" fmla="*/ 3 h 875"/>
                <a:gd name="T6" fmla="*/ 3056 w 3082"/>
                <a:gd name="T7" fmla="*/ 12 h 875"/>
                <a:gd name="T8" fmla="*/ 3069 w 3082"/>
                <a:gd name="T9" fmla="*/ 26 h 875"/>
                <a:gd name="T10" fmla="*/ 3079 w 3082"/>
                <a:gd name="T11" fmla="*/ 44 h 875"/>
                <a:gd name="T12" fmla="*/ 3082 w 3082"/>
                <a:gd name="T13" fmla="*/ 64 h 875"/>
                <a:gd name="T14" fmla="*/ 3082 w 3082"/>
                <a:gd name="T15" fmla="*/ 811 h 875"/>
                <a:gd name="T16" fmla="*/ 3079 w 3082"/>
                <a:gd name="T17" fmla="*/ 832 h 875"/>
                <a:gd name="T18" fmla="*/ 3069 w 3082"/>
                <a:gd name="T19" fmla="*/ 849 h 875"/>
                <a:gd name="T20" fmla="*/ 3056 w 3082"/>
                <a:gd name="T21" fmla="*/ 863 h 875"/>
                <a:gd name="T22" fmla="*/ 3038 w 3082"/>
                <a:gd name="T23" fmla="*/ 872 h 875"/>
                <a:gd name="T24" fmla="*/ 3018 w 3082"/>
                <a:gd name="T25" fmla="*/ 875 h 875"/>
                <a:gd name="T26" fmla="*/ 64 w 3082"/>
                <a:gd name="T27" fmla="*/ 875 h 875"/>
                <a:gd name="T28" fmla="*/ 43 w 3082"/>
                <a:gd name="T29" fmla="*/ 872 h 875"/>
                <a:gd name="T30" fmla="*/ 26 w 3082"/>
                <a:gd name="T31" fmla="*/ 863 h 875"/>
                <a:gd name="T32" fmla="*/ 12 w 3082"/>
                <a:gd name="T33" fmla="*/ 849 h 875"/>
                <a:gd name="T34" fmla="*/ 3 w 3082"/>
                <a:gd name="T35" fmla="*/ 832 h 875"/>
                <a:gd name="T36" fmla="*/ 0 w 3082"/>
                <a:gd name="T37" fmla="*/ 811 h 875"/>
                <a:gd name="T38" fmla="*/ 0 w 3082"/>
                <a:gd name="T39" fmla="*/ 64 h 875"/>
                <a:gd name="T40" fmla="*/ 3 w 3082"/>
                <a:gd name="T41" fmla="*/ 44 h 875"/>
                <a:gd name="T42" fmla="*/ 12 w 3082"/>
                <a:gd name="T43" fmla="*/ 26 h 875"/>
                <a:gd name="T44" fmla="*/ 26 w 3082"/>
                <a:gd name="T45" fmla="*/ 12 h 875"/>
                <a:gd name="T46" fmla="*/ 43 w 3082"/>
                <a:gd name="T47" fmla="*/ 3 h 875"/>
                <a:gd name="T48" fmla="*/ 64 w 3082"/>
                <a:gd name="T49" fmla="*/ 0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82" h="875">
                  <a:moveTo>
                    <a:pt x="64" y="0"/>
                  </a:moveTo>
                  <a:lnTo>
                    <a:pt x="3018" y="0"/>
                  </a:lnTo>
                  <a:lnTo>
                    <a:pt x="3038" y="3"/>
                  </a:lnTo>
                  <a:lnTo>
                    <a:pt x="3056" y="12"/>
                  </a:lnTo>
                  <a:lnTo>
                    <a:pt x="3069" y="26"/>
                  </a:lnTo>
                  <a:lnTo>
                    <a:pt x="3079" y="44"/>
                  </a:lnTo>
                  <a:lnTo>
                    <a:pt x="3082" y="64"/>
                  </a:lnTo>
                  <a:lnTo>
                    <a:pt x="3082" y="811"/>
                  </a:lnTo>
                  <a:lnTo>
                    <a:pt x="3079" y="832"/>
                  </a:lnTo>
                  <a:lnTo>
                    <a:pt x="3069" y="849"/>
                  </a:lnTo>
                  <a:lnTo>
                    <a:pt x="3056" y="863"/>
                  </a:lnTo>
                  <a:lnTo>
                    <a:pt x="3038" y="872"/>
                  </a:lnTo>
                  <a:lnTo>
                    <a:pt x="3018" y="875"/>
                  </a:lnTo>
                  <a:lnTo>
                    <a:pt x="64" y="875"/>
                  </a:lnTo>
                  <a:lnTo>
                    <a:pt x="43" y="872"/>
                  </a:lnTo>
                  <a:lnTo>
                    <a:pt x="26" y="863"/>
                  </a:lnTo>
                  <a:lnTo>
                    <a:pt x="12" y="849"/>
                  </a:lnTo>
                  <a:lnTo>
                    <a:pt x="3" y="832"/>
                  </a:lnTo>
                  <a:lnTo>
                    <a:pt x="0" y="811"/>
                  </a:lnTo>
                  <a:lnTo>
                    <a:pt x="0" y="64"/>
                  </a:lnTo>
                  <a:lnTo>
                    <a:pt x="3" y="44"/>
                  </a:lnTo>
                  <a:lnTo>
                    <a:pt x="12" y="26"/>
                  </a:lnTo>
                  <a:lnTo>
                    <a:pt x="26" y="12"/>
                  </a:lnTo>
                  <a:lnTo>
                    <a:pt x="43"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p:cNvSpPr>
            <p:nvPr/>
          </p:nvSpPr>
          <p:spPr bwMode="auto">
            <a:xfrm>
              <a:off x="-207" y="1389"/>
              <a:ext cx="1541" cy="438"/>
            </a:xfrm>
            <a:custGeom>
              <a:avLst/>
              <a:gdLst>
                <a:gd name="T0" fmla="*/ 64 w 3082"/>
                <a:gd name="T1" fmla="*/ 0 h 876"/>
                <a:gd name="T2" fmla="*/ 3018 w 3082"/>
                <a:gd name="T3" fmla="*/ 0 h 876"/>
                <a:gd name="T4" fmla="*/ 3038 w 3082"/>
                <a:gd name="T5" fmla="*/ 3 h 876"/>
                <a:gd name="T6" fmla="*/ 3056 w 3082"/>
                <a:gd name="T7" fmla="*/ 12 h 876"/>
                <a:gd name="T8" fmla="*/ 3069 w 3082"/>
                <a:gd name="T9" fmla="*/ 26 h 876"/>
                <a:gd name="T10" fmla="*/ 3079 w 3082"/>
                <a:gd name="T11" fmla="*/ 44 h 876"/>
                <a:gd name="T12" fmla="*/ 3082 w 3082"/>
                <a:gd name="T13" fmla="*/ 64 h 876"/>
                <a:gd name="T14" fmla="*/ 3082 w 3082"/>
                <a:gd name="T15" fmla="*/ 813 h 876"/>
                <a:gd name="T16" fmla="*/ 3079 w 3082"/>
                <a:gd name="T17" fmla="*/ 833 h 876"/>
                <a:gd name="T18" fmla="*/ 3069 w 3082"/>
                <a:gd name="T19" fmla="*/ 849 h 876"/>
                <a:gd name="T20" fmla="*/ 3056 w 3082"/>
                <a:gd name="T21" fmla="*/ 864 h 876"/>
                <a:gd name="T22" fmla="*/ 3038 w 3082"/>
                <a:gd name="T23" fmla="*/ 872 h 876"/>
                <a:gd name="T24" fmla="*/ 3018 w 3082"/>
                <a:gd name="T25" fmla="*/ 876 h 876"/>
                <a:gd name="T26" fmla="*/ 64 w 3082"/>
                <a:gd name="T27" fmla="*/ 876 h 876"/>
                <a:gd name="T28" fmla="*/ 43 w 3082"/>
                <a:gd name="T29" fmla="*/ 872 h 876"/>
                <a:gd name="T30" fmla="*/ 26 w 3082"/>
                <a:gd name="T31" fmla="*/ 864 h 876"/>
                <a:gd name="T32" fmla="*/ 12 w 3082"/>
                <a:gd name="T33" fmla="*/ 849 h 876"/>
                <a:gd name="T34" fmla="*/ 3 w 3082"/>
                <a:gd name="T35" fmla="*/ 833 h 876"/>
                <a:gd name="T36" fmla="*/ 0 w 3082"/>
                <a:gd name="T37" fmla="*/ 813 h 876"/>
                <a:gd name="T38" fmla="*/ 0 w 3082"/>
                <a:gd name="T39" fmla="*/ 64 h 876"/>
                <a:gd name="T40" fmla="*/ 3 w 3082"/>
                <a:gd name="T41" fmla="*/ 44 h 876"/>
                <a:gd name="T42" fmla="*/ 12 w 3082"/>
                <a:gd name="T43" fmla="*/ 26 h 876"/>
                <a:gd name="T44" fmla="*/ 26 w 3082"/>
                <a:gd name="T45" fmla="*/ 12 h 876"/>
                <a:gd name="T46" fmla="*/ 43 w 3082"/>
                <a:gd name="T47" fmla="*/ 3 h 876"/>
                <a:gd name="T48" fmla="*/ 64 w 3082"/>
                <a:gd name="T49"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82" h="876">
                  <a:moveTo>
                    <a:pt x="64" y="0"/>
                  </a:moveTo>
                  <a:lnTo>
                    <a:pt x="3018" y="0"/>
                  </a:lnTo>
                  <a:lnTo>
                    <a:pt x="3038" y="3"/>
                  </a:lnTo>
                  <a:lnTo>
                    <a:pt x="3056" y="12"/>
                  </a:lnTo>
                  <a:lnTo>
                    <a:pt x="3069" y="26"/>
                  </a:lnTo>
                  <a:lnTo>
                    <a:pt x="3079" y="44"/>
                  </a:lnTo>
                  <a:lnTo>
                    <a:pt x="3082" y="64"/>
                  </a:lnTo>
                  <a:lnTo>
                    <a:pt x="3082" y="813"/>
                  </a:lnTo>
                  <a:lnTo>
                    <a:pt x="3079" y="833"/>
                  </a:lnTo>
                  <a:lnTo>
                    <a:pt x="3069" y="849"/>
                  </a:lnTo>
                  <a:lnTo>
                    <a:pt x="3056" y="864"/>
                  </a:lnTo>
                  <a:lnTo>
                    <a:pt x="3038" y="872"/>
                  </a:lnTo>
                  <a:lnTo>
                    <a:pt x="3018" y="876"/>
                  </a:lnTo>
                  <a:lnTo>
                    <a:pt x="64" y="876"/>
                  </a:lnTo>
                  <a:lnTo>
                    <a:pt x="43" y="872"/>
                  </a:lnTo>
                  <a:lnTo>
                    <a:pt x="26" y="864"/>
                  </a:lnTo>
                  <a:lnTo>
                    <a:pt x="12" y="849"/>
                  </a:lnTo>
                  <a:lnTo>
                    <a:pt x="3" y="833"/>
                  </a:lnTo>
                  <a:lnTo>
                    <a:pt x="0" y="813"/>
                  </a:lnTo>
                  <a:lnTo>
                    <a:pt x="0" y="64"/>
                  </a:lnTo>
                  <a:lnTo>
                    <a:pt x="3" y="44"/>
                  </a:lnTo>
                  <a:lnTo>
                    <a:pt x="12" y="26"/>
                  </a:lnTo>
                  <a:lnTo>
                    <a:pt x="26" y="12"/>
                  </a:lnTo>
                  <a:lnTo>
                    <a:pt x="43"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p:cNvSpPr>
            <p:nvPr/>
          </p:nvSpPr>
          <p:spPr bwMode="auto">
            <a:xfrm>
              <a:off x="-207" y="2156"/>
              <a:ext cx="1541" cy="438"/>
            </a:xfrm>
            <a:custGeom>
              <a:avLst/>
              <a:gdLst>
                <a:gd name="T0" fmla="*/ 64 w 3082"/>
                <a:gd name="T1" fmla="*/ 0 h 876"/>
                <a:gd name="T2" fmla="*/ 3018 w 3082"/>
                <a:gd name="T3" fmla="*/ 0 h 876"/>
                <a:gd name="T4" fmla="*/ 3038 w 3082"/>
                <a:gd name="T5" fmla="*/ 4 h 876"/>
                <a:gd name="T6" fmla="*/ 3056 w 3082"/>
                <a:gd name="T7" fmla="*/ 12 h 876"/>
                <a:gd name="T8" fmla="*/ 3069 w 3082"/>
                <a:gd name="T9" fmla="*/ 27 h 876"/>
                <a:gd name="T10" fmla="*/ 3079 w 3082"/>
                <a:gd name="T11" fmla="*/ 45 h 876"/>
                <a:gd name="T12" fmla="*/ 3082 w 3082"/>
                <a:gd name="T13" fmla="*/ 65 h 876"/>
                <a:gd name="T14" fmla="*/ 3082 w 3082"/>
                <a:gd name="T15" fmla="*/ 813 h 876"/>
                <a:gd name="T16" fmla="*/ 3079 w 3082"/>
                <a:gd name="T17" fmla="*/ 833 h 876"/>
                <a:gd name="T18" fmla="*/ 3069 w 3082"/>
                <a:gd name="T19" fmla="*/ 851 h 876"/>
                <a:gd name="T20" fmla="*/ 3056 w 3082"/>
                <a:gd name="T21" fmla="*/ 864 h 876"/>
                <a:gd name="T22" fmla="*/ 3038 w 3082"/>
                <a:gd name="T23" fmla="*/ 874 h 876"/>
                <a:gd name="T24" fmla="*/ 3018 w 3082"/>
                <a:gd name="T25" fmla="*/ 876 h 876"/>
                <a:gd name="T26" fmla="*/ 64 w 3082"/>
                <a:gd name="T27" fmla="*/ 876 h 876"/>
                <a:gd name="T28" fmla="*/ 43 w 3082"/>
                <a:gd name="T29" fmla="*/ 874 h 876"/>
                <a:gd name="T30" fmla="*/ 26 w 3082"/>
                <a:gd name="T31" fmla="*/ 864 h 876"/>
                <a:gd name="T32" fmla="*/ 12 w 3082"/>
                <a:gd name="T33" fmla="*/ 851 h 876"/>
                <a:gd name="T34" fmla="*/ 3 w 3082"/>
                <a:gd name="T35" fmla="*/ 833 h 876"/>
                <a:gd name="T36" fmla="*/ 0 w 3082"/>
                <a:gd name="T37" fmla="*/ 813 h 876"/>
                <a:gd name="T38" fmla="*/ 0 w 3082"/>
                <a:gd name="T39" fmla="*/ 65 h 876"/>
                <a:gd name="T40" fmla="*/ 3 w 3082"/>
                <a:gd name="T41" fmla="*/ 45 h 876"/>
                <a:gd name="T42" fmla="*/ 12 w 3082"/>
                <a:gd name="T43" fmla="*/ 27 h 876"/>
                <a:gd name="T44" fmla="*/ 26 w 3082"/>
                <a:gd name="T45" fmla="*/ 12 h 876"/>
                <a:gd name="T46" fmla="*/ 43 w 3082"/>
                <a:gd name="T47" fmla="*/ 4 h 876"/>
                <a:gd name="T48" fmla="*/ 64 w 3082"/>
                <a:gd name="T49" fmla="*/ 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082" h="876">
                  <a:moveTo>
                    <a:pt x="64" y="0"/>
                  </a:moveTo>
                  <a:lnTo>
                    <a:pt x="3018" y="0"/>
                  </a:lnTo>
                  <a:lnTo>
                    <a:pt x="3038" y="4"/>
                  </a:lnTo>
                  <a:lnTo>
                    <a:pt x="3056" y="12"/>
                  </a:lnTo>
                  <a:lnTo>
                    <a:pt x="3069" y="27"/>
                  </a:lnTo>
                  <a:lnTo>
                    <a:pt x="3079" y="45"/>
                  </a:lnTo>
                  <a:lnTo>
                    <a:pt x="3082" y="65"/>
                  </a:lnTo>
                  <a:lnTo>
                    <a:pt x="3082" y="813"/>
                  </a:lnTo>
                  <a:lnTo>
                    <a:pt x="3079" y="833"/>
                  </a:lnTo>
                  <a:lnTo>
                    <a:pt x="3069" y="851"/>
                  </a:lnTo>
                  <a:lnTo>
                    <a:pt x="3056" y="864"/>
                  </a:lnTo>
                  <a:lnTo>
                    <a:pt x="3038" y="874"/>
                  </a:lnTo>
                  <a:lnTo>
                    <a:pt x="3018" y="876"/>
                  </a:lnTo>
                  <a:lnTo>
                    <a:pt x="64" y="876"/>
                  </a:lnTo>
                  <a:lnTo>
                    <a:pt x="43" y="874"/>
                  </a:lnTo>
                  <a:lnTo>
                    <a:pt x="26" y="864"/>
                  </a:lnTo>
                  <a:lnTo>
                    <a:pt x="12" y="851"/>
                  </a:lnTo>
                  <a:lnTo>
                    <a:pt x="3" y="833"/>
                  </a:lnTo>
                  <a:lnTo>
                    <a:pt x="0" y="813"/>
                  </a:lnTo>
                  <a:lnTo>
                    <a:pt x="0" y="65"/>
                  </a:lnTo>
                  <a:lnTo>
                    <a:pt x="3" y="45"/>
                  </a:lnTo>
                  <a:lnTo>
                    <a:pt x="12" y="27"/>
                  </a:lnTo>
                  <a:lnTo>
                    <a:pt x="26" y="12"/>
                  </a:lnTo>
                  <a:lnTo>
                    <a:pt x="43"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46" name="Freeform 23"/>
          <p:cNvSpPr>
            <a:spLocks noEditPoints="1"/>
          </p:cNvSpPr>
          <p:nvPr/>
        </p:nvSpPr>
        <p:spPr bwMode="auto">
          <a:xfrm>
            <a:off x="2048177" y="3079310"/>
            <a:ext cx="1088614" cy="789598"/>
          </a:xfrm>
          <a:custGeom>
            <a:avLst/>
            <a:gdLst>
              <a:gd name="T0" fmla="*/ 1348 w 6340"/>
              <a:gd name="T1" fmla="*/ 2881 h 4589"/>
              <a:gd name="T2" fmla="*/ 1762 w 6340"/>
              <a:gd name="T3" fmla="*/ 3204 h 4589"/>
              <a:gd name="T4" fmla="*/ 2145 w 6340"/>
              <a:gd name="T5" fmla="*/ 3530 h 4589"/>
              <a:gd name="T6" fmla="*/ 2476 w 6340"/>
              <a:gd name="T7" fmla="*/ 3866 h 4589"/>
              <a:gd name="T8" fmla="*/ 2445 w 6340"/>
              <a:gd name="T9" fmla="*/ 4467 h 4589"/>
              <a:gd name="T10" fmla="*/ 1866 w 6340"/>
              <a:gd name="T11" fmla="*/ 4498 h 4589"/>
              <a:gd name="T12" fmla="*/ 1849 w 6340"/>
              <a:gd name="T13" fmla="*/ 4082 h 4589"/>
              <a:gd name="T14" fmla="*/ 1385 w 6340"/>
              <a:gd name="T15" fmla="*/ 3955 h 4589"/>
              <a:gd name="T16" fmla="*/ 1295 w 6340"/>
              <a:gd name="T17" fmla="*/ 3691 h 4589"/>
              <a:gd name="T18" fmla="*/ 966 w 6340"/>
              <a:gd name="T19" fmla="*/ 3422 h 4589"/>
              <a:gd name="T20" fmla="*/ 810 w 6340"/>
              <a:gd name="T21" fmla="*/ 3277 h 4589"/>
              <a:gd name="T22" fmla="*/ 575 w 6340"/>
              <a:gd name="T23" fmla="*/ 2840 h 4589"/>
              <a:gd name="T24" fmla="*/ 2468 w 6340"/>
              <a:gd name="T25" fmla="*/ 33 h 4589"/>
              <a:gd name="T26" fmla="*/ 2951 w 6340"/>
              <a:gd name="T27" fmla="*/ 250 h 4589"/>
              <a:gd name="T28" fmla="*/ 2545 w 6340"/>
              <a:gd name="T29" fmla="*/ 479 h 4589"/>
              <a:gd name="T30" fmla="*/ 1902 w 6340"/>
              <a:gd name="T31" fmla="*/ 963 h 4589"/>
              <a:gd name="T32" fmla="*/ 2133 w 6340"/>
              <a:gd name="T33" fmla="*/ 1821 h 4589"/>
              <a:gd name="T34" fmla="*/ 2912 w 6340"/>
              <a:gd name="T35" fmla="*/ 1744 h 4589"/>
              <a:gd name="T36" fmla="*/ 3718 w 6340"/>
              <a:gd name="T37" fmla="*/ 1546 h 4589"/>
              <a:gd name="T38" fmla="*/ 4049 w 6340"/>
              <a:gd name="T39" fmla="*/ 1852 h 4589"/>
              <a:gd name="T40" fmla="*/ 4222 w 6340"/>
              <a:gd name="T41" fmla="*/ 2028 h 4589"/>
              <a:gd name="T42" fmla="*/ 4586 w 6340"/>
              <a:gd name="T43" fmla="*/ 2391 h 4589"/>
              <a:gd name="T44" fmla="*/ 5105 w 6340"/>
              <a:gd name="T45" fmla="*/ 3048 h 4589"/>
              <a:gd name="T46" fmla="*/ 4669 w 6340"/>
              <a:gd name="T47" fmla="*/ 3254 h 4589"/>
              <a:gd name="T48" fmla="*/ 4363 w 6340"/>
              <a:gd name="T49" fmla="*/ 2958 h 4589"/>
              <a:gd name="T50" fmla="*/ 4151 w 6340"/>
              <a:gd name="T51" fmla="*/ 2831 h 4589"/>
              <a:gd name="T52" fmla="*/ 4492 w 6340"/>
              <a:gd name="T53" fmla="*/ 3233 h 4589"/>
              <a:gd name="T54" fmla="*/ 4584 w 6340"/>
              <a:gd name="T55" fmla="*/ 3645 h 4589"/>
              <a:gd name="T56" fmla="*/ 4153 w 6340"/>
              <a:gd name="T57" fmla="*/ 3680 h 4589"/>
              <a:gd name="T58" fmla="*/ 3732 w 6340"/>
              <a:gd name="T59" fmla="*/ 3306 h 4589"/>
              <a:gd name="T60" fmla="*/ 3559 w 6340"/>
              <a:gd name="T61" fmla="*/ 3231 h 4589"/>
              <a:gd name="T62" fmla="*/ 3942 w 6340"/>
              <a:gd name="T63" fmla="*/ 3607 h 4589"/>
              <a:gd name="T64" fmla="*/ 4090 w 6340"/>
              <a:gd name="T65" fmla="*/ 3892 h 4589"/>
              <a:gd name="T66" fmla="*/ 3655 w 6340"/>
              <a:gd name="T67" fmla="*/ 4098 h 4589"/>
              <a:gd name="T68" fmla="*/ 3318 w 6340"/>
              <a:gd name="T69" fmla="*/ 3766 h 4589"/>
              <a:gd name="T70" fmla="*/ 3097 w 6340"/>
              <a:gd name="T71" fmla="*/ 3616 h 4589"/>
              <a:gd name="T72" fmla="*/ 3413 w 6340"/>
              <a:gd name="T73" fmla="*/ 3982 h 4589"/>
              <a:gd name="T74" fmla="*/ 3441 w 6340"/>
              <a:gd name="T75" fmla="*/ 4408 h 4589"/>
              <a:gd name="T76" fmla="*/ 2985 w 6340"/>
              <a:gd name="T77" fmla="*/ 4344 h 4589"/>
              <a:gd name="T78" fmla="*/ 2859 w 6340"/>
              <a:gd name="T79" fmla="*/ 3886 h 4589"/>
              <a:gd name="T80" fmla="*/ 2303 w 6340"/>
              <a:gd name="T81" fmla="*/ 3239 h 4589"/>
              <a:gd name="T82" fmla="*/ 1631 w 6340"/>
              <a:gd name="T83" fmla="*/ 2653 h 4589"/>
              <a:gd name="T84" fmla="*/ 933 w 6340"/>
              <a:gd name="T85" fmla="*/ 2201 h 4589"/>
              <a:gd name="T86" fmla="*/ 244 w 6340"/>
              <a:gd name="T87" fmla="*/ 2634 h 4589"/>
              <a:gd name="T88" fmla="*/ 775 w 6340"/>
              <a:gd name="T89" fmla="*/ 618 h 4589"/>
              <a:gd name="T90" fmla="*/ 1195 w 6340"/>
              <a:gd name="T91" fmla="*/ 558 h 4589"/>
              <a:gd name="T92" fmla="*/ 1743 w 6340"/>
              <a:gd name="T93" fmla="*/ 242 h 4589"/>
              <a:gd name="T94" fmla="*/ 4082 w 6340"/>
              <a:gd name="T95" fmla="*/ 0 h 4589"/>
              <a:gd name="T96" fmla="*/ 4763 w 6340"/>
              <a:gd name="T97" fmla="*/ 458 h 4589"/>
              <a:gd name="T98" fmla="*/ 5103 w 6340"/>
              <a:gd name="T99" fmla="*/ 747 h 4589"/>
              <a:gd name="T100" fmla="*/ 5702 w 6340"/>
              <a:gd name="T101" fmla="*/ 710 h 4589"/>
              <a:gd name="T102" fmla="*/ 6335 w 6340"/>
              <a:gd name="T103" fmla="*/ 570 h 4589"/>
              <a:gd name="T104" fmla="*/ 5981 w 6340"/>
              <a:gd name="T105" fmla="*/ 2559 h 4589"/>
              <a:gd name="T106" fmla="*/ 5509 w 6340"/>
              <a:gd name="T107" fmla="*/ 2601 h 4589"/>
              <a:gd name="T108" fmla="*/ 4923 w 6340"/>
              <a:gd name="T109" fmla="*/ 2122 h 4589"/>
              <a:gd name="T110" fmla="*/ 4205 w 6340"/>
              <a:gd name="T111" fmla="*/ 1409 h 4589"/>
              <a:gd name="T112" fmla="*/ 3930 w 6340"/>
              <a:gd name="T113" fmla="*/ 1142 h 4589"/>
              <a:gd name="T114" fmla="*/ 3413 w 6340"/>
              <a:gd name="T115" fmla="*/ 1173 h 4589"/>
              <a:gd name="T116" fmla="*/ 2585 w 6340"/>
              <a:gd name="T117" fmla="*/ 1594 h 4589"/>
              <a:gd name="T118" fmla="*/ 2083 w 6340"/>
              <a:gd name="T119" fmla="*/ 1309 h 4589"/>
              <a:gd name="T120" fmla="*/ 2551 w 6340"/>
              <a:gd name="T121" fmla="*/ 786 h 4589"/>
              <a:gd name="T122" fmla="*/ 3686 w 6340"/>
              <a:gd name="T123" fmla="*/ 144 h 4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340" h="4589">
                <a:moveTo>
                  <a:pt x="1004" y="2490"/>
                </a:moveTo>
                <a:lnTo>
                  <a:pt x="1062" y="2492"/>
                </a:lnTo>
                <a:lnTo>
                  <a:pt x="1118" y="2503"/>
                </a:lnTo>
                <a:lnTo>
                  <a:pt x="1170" y="2524"/>
                </a:lnTo>
                <a:lnTo>
                  <a:pt x="1220" y="2553"/>
                </a:lnTo>
                <a:lnTo>
                  <a:pt x="1264" y="2592"/>
                </a:lnTo>
                <a:lnTo>
                  <a:pt x="1297" y="2632"/>
                </a:lnTo>
                <a:lnTo>
                  <a:pt x="1323" y="2678"/>
                </a:lnTo>
                <a:lnTo>
                  <a:pt x="1341" y="2727"/>
                </a:lnTo>
                <a:lnTo>
                  <a:pt x="1350" y="2777"/>
                </a:lnTo>
                <a:lnTo>
                  <a:pt x="1352" y="2829"/>
                </a:lnTo>
                <a:lnTo>
                  <a:pt x="1348" y="2881"/>
                </a:lnTo>
                <a:lnTo>
                  <a:pt x="1337" y="2933"/>
                </a:lnTo>
                <a:lnTo>
                  <a:pt x="1389" y="2923"/>
                </a:lnTo>
                <a:lnTo>
                  <a:pt x="1443" y="2921"/>
                </a:lnTo>
                <a:lnTo>
                  <a:pt x="1495" y="2927"/>
                </a:lnTo>
                <a:lnTo>
                  <a:pt x="1543" y="2938"/>
                </a:lnTo>
                <a:lnTo>
                  <a:pt x="1591" y="2958"/>
                </a:lnTo>
                <a:lnTo>
                  <a:pt x="1635" y="2985"/>
                </a:lnTo>
                <a:lnTo>
                  <a:pt x="1675" y="3017"/>
                </a:lnTo>
                <a:lnTo>
                  <a:pt x="1708" y="3060"/>
                </a:lnTo>
                <a:lnTo>
                  <a:pt x="1735" y="3104"/>
                </a:lnTo>
                <a:lnTo>
                  <a:pt x="1752" y="3152"/>
                </a:lnTo>
                <a:lnTo>
                  <a:pt x="1762" y="3204"/>
                </a:lnTo>
                <a:lnTo>
                  <a:pt x="1764" y="3254"/>
                </a:lnTo>
                <a:lnTo>
                  <a:pt x="1760" y="3308"/>
                </a:lnTo>
                <a:lnTo>
                  <a:pt x="1749" y="3360"/>
                </a:lnTo>
                <a:lnTo>
                  <a:pt x="1801" y="3350"/>
                </a:lnTo>
                <a:lnTo>
                  <a:pt x="1852" y="3348"/>
                </a:lnTo>
                <a:lnTo>
                  <a:pt x="1904" y="3354"/>
                </a:lnTo>
                <a:lnTo>
                  <a:pt x="1954" y="3366"/>
                </a:lnTo>
                <a:lnTo>
                  <a:pt x="2003" y="3385"/>
                </a:lnTo>
                <a:lnTo>
                  <a:pt x="2047" y="3410"/>
                </a:lnTo>
                <a:lnTo>
                  <a:pt x="2087" y="3445"/>
                </a:lnTo>
                <a:lnTo>
                  <a:pt x="2120" y="3485"/>
                </a:lnTo>
                <a:lnTo>
                  <a:pt x="2145" y="3530"/>
                </a:lnTo>
                <a:lnTo>
                  <a:pt x="2162" y="3576"/>
                </a:lnTo>
                <a:lnTo>
                  <a:pt x="2174" y="3624"/>
                </a:lnTo>
                <a:lnTo>
                  <a:pt x="2178" y="3674"/>
                </a:lnTo>
                <a:lnTo>
                  <a:pt x="2176" y="3724"/>
                </a:lnTo>
                <a:lnTo>
                  <a:pt x="2166" y="3774"/>
                </a:lnTo>
                <a:lnTo>
                  <a:pt x="2151" y="3824"/>
                </a:lnTo>
                <a:lnTo>
                  <a:pt x="2206" y="3811"/>
                </a:lnTo>
                <a:lnTo>
                  <a:pt x="2264" y="3805"/>
                </a:lnTo>
                <a:lnTo>
                  <a:pt x="2320" y="3807"/>
                </a:lnTo>
                <a:lnTo>
                  <a:pt x="2376" y="3818"/>
                </a:lnTo>
                <a:lnTo>
                  <a:pt x="2428" y="3838"/>
                </a:lnTo>
                <a:lnTo>
                  <a:pt x="2476" y="3866"/>
                </a:lnTo>
                <a:lnTo>
                  <a:pt x="2518" y="3903"/>
                </a:lnTo>
                <a:lnTo>
                  <a:pt x="2555" y="3949"/>
                </a:lnTo>
                <a:lnTo>
                  <a:pt x="2583" y="3999"/>
                </a:lnTo>
                <a:lnTo>
                  <a:pt x="2601" y="4053"/>
                </a:lnTo>
                <a:lnTo>
                  <a:pt x="2610" y="4109"/>
                </a:lnTo>
                <a:lnTo>
                  <a:pt x="2612" y="4165"/>
                </a:lnTo>
                <a:lnTo>
                  <a:pt x="2605" y="4223"/>
                </a:lnTo>
                <a:lnTo>
                  <a:pt x="2587" y="4280"/>
                </a:lnTo>
                <a:lnTo>
                  <a:pt x="2562" y="4334"/>
                </a:lnTo>
                <a:lnTo>
                  <a:pt x="2528" y="4386"/>
                </a:lnTo>
                <a:lnTo>
                  <a:pt x="2485" y="4435"/>
                </a:lnTo>
                <a:lnTo>
                  <a:pt x="2445" y="4467"/>
                </a:lnTo>
                <a:lnTo>
                  <a:pt x="2401" y="4498"/>
                </a:lnTo>
                <a:lnTo>
                  <a:pt x="2355" y="4523"/>
                </a:lnTo>
                <a:lnTo>
                  <a:pt x="2303" y="4546"/>
                </a:lnTo>
                <a:lnTo>
                  <a:pt x="2251" y="4564"/>
                </a:lnTo>
                <a:lnTo>
                  <a:pt x="2195" y="4577"/>
                </a:lnTo>
                <a:lnTo>
                  <a:pt x="2141" y="4585"/>
                </a:lnTo>
                <a:lnTo>
                  <a:pt x="2087" y="4589"/>
                </a:lnTo>
                <a:lnTo>
                  <a:pt x="2037" y="4585"/>
                </a:lnTo>
                <a:lnTo>
                  <a:pt x="1987" y="4573"/>
                </a:lnTo>
                <a:lnTo>
                  <a:pt x="1943" y="4556"/>
                </a:lnTo>
                <a:lnTo>
                  <a:pt x="1901" y="4531"/>
                </a:lnTo>
                <a:lnTo>
                  <a:pt x="1866" y="4498"/>
                </a:lnTo>
                <a:lnTo>
                  <a:pt x="1833" y="4456"/>
                </a:lnTo>
                <a:lnTo>
                  <a:pt x="1812" y="4415"/>
                </a:lnTo>
                <a:lnTo>
                  <a:pt x="1801" y="4373"/>
                </a:lnTo>
                <a:lnTo>
                  <a:pt x="1797" y="4332"/>
                </a:lnTo>
                <a:lnTo>
                  <a:pt x="1801" y="4294"/>
                </a:lnTo>
                <a:lnTo>
                  <a:pt x="1810" y="4255"/>
                </a:lnTo>
                <a:lnTo>
                  <a:pt x="1822" y="4217"/>
                </a:lnTo>
                <a:lnTo>
                  <a:pt x="1837" y="4178"/>
                </a:lnTo>
                <a:lnTo>
                  <a:pt x="1854" y="4142"/>
                </a:lnTo>
                <a:lnTo>
                  <a:pt x="1870" y="4105"/>
                </a:lnTo>
                <a:lnTo>
                  <a:pt x="1885" y="4071"/>
                </a:lnTo>
                <a:lnTo>
                  <a:pt x="1849" y="4082"/>
                </a:lnTo>
                <a:lnTo>
                  <a:pt x="1808" y="4094"/>
                </a:lnTo>
                <a:lnTo>
                  <a:pt x="1766" y="4105"/>
                </a:lnTo>
                <a:lnTo>
                  <a:pt x="1722" y="4117"/>
                </a:lnTo>
                <a:lnTo>
                  <a:pt x="1677" y="4125"/>
                </a:lnTo>
                <a:lnTo>
                  <a:pt x="1633" y="4128"/>
                </a:lnTo>
                <a:lnTo>
                  <a:pt x="1591" y="4126"/>
                </a:lnTo>
                <a:lnTo>
                  <a:pt x="1547" y="4117"/>
                </a:lnTo>
                <a:lnTo>
                  <a:pt x="1506" y="4101"/>
                </a:lnTo>
                <a:lnTo>
                  <a:pt x="1468" y="4076"/>
                </a:lnTo>
                <a:lnTo>
                  <a:pt x="1433" y="4042"/>
                </a:lnTo>
                <a:lnTo>
                  <a:pt x="1404" y="3997"/>
                </a:lnTo>
                <a:lnTo>
                  <a:pt x="1385" y="3955"/>
                </a:lnTo>
                <a:lnTo>
                  <a:pt x="1377" y="3915"/>
                </a:lnTo>
                <a:lnTo>
                  <a:pt x="1375" y="3874"/>
                </a:lnTo>
                <a:lnTo>
                  <a:pt x="1381" y="3836"/>
                </a:lnTo>
                <a:lnTo>
                  <a:pt x="1391" y="3797"/>
                </a:lnTo>
                <a:lnTo>
                  <a:pt x="1404" y="3761"/>
                </a:lnTo>
                <a:lnTo>
                  <a:pt x="1420" y="3722"/>
                </a:lnTo>
                <a:lnTo>
                  <a:pt x="1433" y="3685"/>
                </a:lnTo>
                <a:lnTo>
                  <a:pt x="1445" y="3649"/>
                </a:lnTo>
                <a:lnTo>
                  <a:pt x="1410" y="3659"/>
                </a:lnTo>
                <a:lnTo>
                  <a:pt x="1373" y="3670"/>
                </a:lnTo>
                <a:lnTo>
                  <a:pt x="1335" y="3682"/>
                </a:lnTo>
                <a:lnTo>
                  <a:pt x="1295" y="3691"/>
                </a:lnTo>
                <a:lnTo>
                  <a:pt x="1254" y="3699"/>
                </a:lnTo>
                <a:lnTo>
                  <a:pt x="1214" y="3703"/>
                </a:lnTo>
                <a:lnTo>
                  <a:pt x="1173" y="3703"/>
                </a:lnTo>
                <a:lnTo>
                  <a:pt x="1135" y="3695"/>
                </a:lnTo>
                <a:lnTo>
                  <a:pt x="1096" y="3678"/>
                </a:lnTo>
                <a:lnTo>
                  <a:pt x="1058" y="3653"/>
                </a:lnTo>
                <a:lnTo>
                  <a:pt x="1023" y="3614"/>
                </a:lnTo>
                <a:lnTo>
                  <a:pt x="995" y="3572"/>
                </a:lnTo>
                <a:lnTo>
                  <a:pt x="975" y="3533"/>
                </a:lnTo>
                <a:lnTo>
                  <a:pt x="966" y="3495"/>
                </a:lnTo>
                <a:lnTo>
                  <a:pt x="962" y="3458"/>
                </a:lnTo>
                <a:lnTo>
                  <a:pt x="966" y="3422"/>
                </a:lnTo>
                <a:lnTo>
                  <a:pt x="973" y="3387"/>
                </a:lnTo>
                <a:lnTo>
                  <a:pt x="983" y="3354"/>
                </a:lnTo>
                <a:lnTo>
                  <a:pt x="996" y="3322"/>
                </a:lnTo>
                <a:lnTo>
                  <a:pt x="1010" y="3289"/>
                </a:lnTo>
                <a:lnTo>
                  <a:pt x="1023" y="3256"/>
                </a:lnTo>
                <a:lnTo>
                  <a:pt x="1033" y="3221"/>
                </a:lnTo>
                <a:lnTo>
                  <a:pt x="998" y="3231"/>
                </a:lnTo>
                <a:lnTo>
                  <a:pt x="964" y="3243"/>
                </a:lnTo>
                <a:lnTo>
                  <a:pt x="927" y="3254"/>
                </a:lnTo>
                <a:lnTo>
                  <a:pt x="889" y="3264"/>
                </a:lnTo>
                <a:lnTo>
                  <a:pt x="848" y="3273"/>
                </a:lnTo>
                <a:lnTo>
                  <a:pt x="810" y="3277"/>
                </a:lnTo>
                <a:lnTo>
                  <a:pt x="769" y="3275"/>
                </a:lnTo>
                <a:lnTo>
                  <a:pt x="729" y="3268"/>
                </a:lnTo>
                <a:lnTo>
                  <a:pt x="691" y="3252"/>
                </a:lnTo>
                <a:lnTo>
                  <a:pt x="650" y="3225"/>
                </a:lnTo>
                <a:lnTo>
                  <a:pt x="612" y="3189"/>
                </a:lnTo>
                <a:lnTo>
                  <a:pt x="583" y="3146"/>
                </a:lnTo>
                <a:lnTo>
                  <a:pt x="562" y="3100"/>
                </a:lnTo>
                <a:lnTo>
                  <a:pt x="550" y="3050"/>
                </a:lnTo>
                <a:lnTo>
                  <a:pt x="546" y="2998"/>
                </a:lnTo>
                <a:lnTo>
                  <a:pt x="548" y="2946"/>
                </a:lnTo>
                <a:lnTo>
                  <a:pt x="560" y="2892"/>
                </a:lnTo>
                <a:lnTo>
                  <a:pt x="575" y="2840"/>
                </a:lnTo>
                <a:lnTo>
                  <a:pt x="598" y="2788"/>
                </a:lnTo>
                <a:lnTo>
                  <a:pt x="625" y="2738"/>
                </a:lnTo>
                <a:lnTo>
                  <a:pt x="656" y="2690"/>
                </a:lnTo>
                <a:lnTo>
                  <a:pt x="691" y="2646"/>
                </a:lnTo>
                <a:lnTo>
                  <a:pt x="729" y="2605"/>
                </a:lnTo>
                <a:lnTo>
                  <a:pt x="779" y="2565"/>
                </a:lnTo>
                <a:lnTo>
                  <a:pt x="831" y="2532"/>
                </a:lnTo>
                <a:lnTo>
                  <a:pt x="887" y="2509"/>
                </a:lnTo>
                <a:lnTo>
                  <a:pt x="945" y="2495"/>
                </a:lnTo>
                <a:lnTo>
                  <a:pt x="1004" y="2490"/>
                </a:lnTo>
                <a:close/>
                <a:moveTo>
                  <a:pt x="2387" y="29"/>
                </a:moveTo>
                <a:lnTo>
                  <a:pt x="2468" y="33"/>
                </a:lnTo>
                <a:lnTo>
                  <a:pt x="2541" y="40"/>
                </a:lnTo>
                <a:lnTo>
                  <a:pt x="2608" y="56"/>
                </a:lnTo>
                <a:lnTo>
                  <a:pt x="2670" y="73"/>
                </a:lnTo>
                <a:lnTo>
                  <a:pt x="2724" y="94"/>
                </a:lnTo>
                <a:lnTo>
                  <a:pt x="2774" y="117"/>
                </a:lnTo>
                <a:lnTo>
                  <a:pt x="2816" y="140"/>
                </a:lnTo>
                <a:lnTo>
                  <a:pt x="2853" y="165"/>
                </a:lnTo>
                <a:lnTo>
                  <a:pt x="2884" y="189"/>
                </a:lnTo>
                <a:lnTo>
                  <a:pt x="2909" y="210"/>
                </a:lnTo>
                <a:lnTo>
                  <a:pt x="2928" y="227"/>
                </a:lnTo>
                <a:lnTo>
                  <a:pt x="2943" y="241"/>
                </a:lnTo>
                <a:lnTo>
                  <a:pt x="2951" y="250"/>
                </a:lnTo>
                <a:lnTo>
                  <a:pt x="2953" y="254"/>
                </a:lnTo>
                <a:lnTo>
                  <a:pt x="2949" y="256"/>
                </a:lnTo>
                <a:lnTo>
                  <a:pt x="2935" y="264"/>
                </a:lnTo>
                <a:lnTo>
                  <a:pt x="2914" y="275"/>
                </a:lnTo>
                <a:lnTo>
                  <a:pt x="2885" y="291"/>
                </a:lnTo>
                <a:lnTo>
                  <a:pt x="2849" y="310"/>
                </a:lnTo>
                <a:lnTo>
                  <a:pt x="2809" y="333"/>
                </a:lnTo>
                <a:lnTo>
                  <a:pt x="2762" y="358"/>
                </a:lnTo>
                <a:lnTo>
                  <a:pt x="2712" y="385"/>
                </a:lnTo>
                <a:lnTo>
                  <a:pt x="2658" y="414"/>
                </a:lnTo>
                <a:lnTo>
                  <a:pt x="2603" y="447"/>
                </a:lnTo>
                <a:lnTo>
                  <a:pt x="2545" y="479"/>
                </a:lnTo>
                <a:lnTo>
                  <a:pt x="2487" y="512"/>
                </a:lnTo>
                <a:lnTo>
                  <a:pt x="2428" y="547"/>
                </a:lnTo>
                <a:lnTo>
                  <a:pt x="2370" y="579"/>
                </a:lnTo>
                <a:lnTo>
                  <a:pt x="2314" y="614"/>
                </a:lnTo>
                <a:lnTo>
                  <a:pt x="2260" y="647"/>
                </a:lnTo>
                <a:lnTo>
                  <a:pt x="2208" y="680"/>
                </a:lnTo>
                <a:lnTo>
                  <a:pt x="2162" y="708"/>
                </a:lnTo>
                <a:lnTo>
                  <a:pt x="2120" y="737"/>
                </a:lnTo>
                <a:lnTo>
                  <a:pt x="2054" y="784"/>
                </a:lnTo>
                <a:lnTo>
                  <a:pt x="1997" y="837"/>
                </a:lnTo>
                <a:lnTo>
                  <a:pt x="1945" y="897"/>
                </a:lnTo>
                <a:lnTo>
                  <a:pt x="1902" y="963"/>
                </a:lnTo>
                <a:lnTo>
                  <a:pt x="1866" y="1036"/>
                </a:lnTo>
                <a:lnTo>
                  <a:pt x="1841" y="1111"/>
                </a:lnTo>
                <a:lnTo>
                  <a:pt x="1826" y="1192"/>
                </a:lnTo>
                <a:lnTo>
                  <a:pt x="1820" y="1275"/>
                </a:lnTo>
                <a:lnTo>
                  <a:pt x="1826" y="1361"/>
                </a:lnTo>
                <a:lnTo>
                  <a:pt x="1841" y="1444"/>
                </a:lnTo>
                <a:lnTo>
                  <a:pt x="1870" y="1521"/>
                </a:lnTo>
                <a:lnTo>
                  <a:pt x="1906" y="1594"/>
                </a:lnTo>
                <a:lnTo>
                  <a:pt x="1951" y="1662"/>
                </a:lnTo>
                <a:lnTo>
                  <a:pt x="2004" y="1723"/>
                </a:lnTo>
                <a:lnTo>
                  <a:pt x="2066" y="1775"/>
                </a:lnTo>
                <a:lnTo>
                  <a:pt x="2133" y="1821"/>
                </a:lnTo>
                <a:lnTo>
                  <a:pt x="2206" y="1858"/>
                </a:lnTo>
                <a:lnTo>
                  <a:pt x="2285" y="1885"/>
                </a:lnTo>
                <a:lnTo>
                  <a:pt x="2368" y="1902"/>
                </a:lnTo>
                <a:lnTo>
                  <a:pt x="2453" y="1910"/>
                </a:lnTo>
                <a:lnTo>
                  <a:pt x="2483" y="1908"/>
                </a:lnTo>
                <a:lnTo>
                  <a:pt x="2522" y="1902"/>
                </a:lnTo>
                <a:lnTo>
                  <a:pt x="2568" y="1891"/>
                </a:lnTo>
                <a:lnTo>
                  <a:pt x="2622" y="1873"/>
                </a:lnTo>
                <a:lnTo>
                  <a:pt x="2683" y="1852"/>
                </a:lnTo>
                <a:lnTo>
                  <a:pt x="2751" y="1821"/>
                </a:lnTo>
                <a:lnTo>
                  <a:pt x="2826" y="1785"/>
                </a:lnTo>
                <a:lnTo>
                  <a:pt x="2912" y="1744"/>
                </a:lnTo>
                <a:lnTo>
                  <a:pt x="3005" y="1702"/>
                </a:lnTo>
                <a:lnTo>
                  <a:pt x="3101" y="1658"/>
                </a:lnTo>
                <a:lnTo>
                  <a:pt x="3197" y="1614"/>
                </a:lnTo>
                <a:lnTo>
                  <a:pt x="3291" y="1571"/>
                </a:lnTo>
                <a:lnTo>
                  <a:pt x="3380" y="1531"/>
                </a:lnTo>
                <a:lnTo>
                  <a:pt x="3439" y="1510"/>
                </a:lnTo>
                <a:lnTo>
                  <a:pt x="3495" y="1500"/>
                </a:lnTo>
                <a:lnTo>
                  <a:pt x="3549" y="1498"/>
                </a:lnTo>
                <a:lnTo>
                  <a:pt x="3597" y="1504"/>
                </a:lnTo>
                <a:lnTo>
                  <a:pt x="3643" y="1515"/>
                </a:lnTo>
                <a:lnTo>
                  <a:pt x="3684" y="1529"/>
                </a:lnTo>
                <a:lnTo>
                  <a:pt x="3718" y="1546"/>
                </a:lnTo>
                <a:lnTo>
                  <a:pt x="3749" y="1565"/>
                </a:lnTo>
                <a:lnTo>
                  <a:pt x="3774" y="1581"/>
                </a:lnTo>
                <a:lnTo>
                  <a:pt x="3791" y="1594"/>
                </a:lnTo>
                <a:lnTo>
                  <a:pt x="3803" y="1604"/>
                </a:lnTo>
                <a:lnTo>
                  <a:pt x="3807" y="1608"/>
                </a:lnTo>
                <a:lnTo>
                  <a:pt x="3853" y="1656"/>
                </a:lnTo>
                <a:lnTo>
                  <a:pt x="3895" y="1698"/>
                </a:lnTo>
                <a:lnTo>
                  <a:pt x="3934" y="1737"/>
                </a:lnTo>
                <a:lnTo>
                  <a:pt x="3968" y="1769"/>
                </a:lnTo>
                <a:lnTo>
                  <a:pt x="3997" y="1800"/>
                </a:lnTo>
                <a:lnTo>
                  <a:pt x="4026" y="1827"/>
                </a:lnTo>
                <a:lnTo>
                  <a:pt x="4049" y="1852"/>
                </a:lnTo>
                <a:lnTo>
                  <a:pt x="4070" y="1873"/>
                </a:lnTo>
                <a:lnTo>
                  <a:pt x="4090" y="1893"/>
                </a:lnTo>
                <a:lnTo>
                  <a:pt x="4107" y="1910"/>
                </a:lnTo>
                <a:lnTo>
                  <a:pt x="4122" y="1925"/>
                </a:lnTo>
                <a:lnTo>
                  <a:pt x="4136" y="1939"/>
                </a:lnTo>
                <a:lnTo>
                  <a:pt x="4149" y="1952"/>
                </a:lnTo>
                <a:lnTo>
                  <a:pt x="4161" y="1964"/>
                </a:lnTo>
                <a:lnTo>
                  <a:pt x="4172" y="1976"/>
                </a:lnTo>
                <a:lnTo>
                  <a:pt x="4184" y="1987"/>
                </a:lnTo>
                <a:lnTo>
                  <a:pt x="4197" y="2001"/>
                </a:lnTo>
                <a:lnTo>
                  <a:pt x="4209" y="2012"/>
                </a:lnTo>
                <a:lnTo>
                  <a:pt x="4222" y="2028"/>
                </a:lnTo>
                <a:lnTo>
                  <a:pt x="4238" y="2041"/>
                </a:lnTo>
                <a:lnTo>
                  <a:pt x="4255" y="2058"/>
                </a:lnTo>
                <a:lnTo>
                  <a:pt x="4274" y="2078"/>
                </a:lnTo>
                <a:lnTo>
                  <a:pt x="4295" y="2099"/>
                </a:lnTo>
                <a:lnTo>
                  <a:pt x="4319" y="2122"/>
                </a:lnTo>
                <a:lnTo>
                  <a:pt x="4345" y="2149"/>
                </a:lnTo>
                <a:lnTo>
                  <a:pt x="4374" y="2180"/>
                </a:lnTo>
                <a:lnTo>
                  <a:pt x="4409" y="2212"/>
                </a:lnTo>
                <a:lnTo>
                  <a:pt x="4447" y="2251"/>
                </a:lnTo>
                <a:lnTo>
                  <a:pt x="4488" y="2293"/>
                </a:lnTo>
                <a:lnTo>
                  <a:pt x="4536" y="2339"/>
                </a:lnTo>
                <a:lnTo>
                  <a:pt x="4586" y="2391"/>
                </a:lnTo>
                <a:lnTo>
                  <a:pt x="4644" y="2447"/>
                </a:lnTo>
                <a:lnTo>
                  <a:pt x="4707" y="2511"/>
                </a:lnTo>
                <a:lnTo>
                  <a:pt x="4774" y="2578"/>
                </a:lnTo>
                <a:lnTo>
                  <a:pt x="4849" y="2653"/>
                </a:lnTo>
                <a:lnTo>
                  <a:pt x="4932" y="2736"/>
                </a:lnTo>
                <a:lnTo>
                  <a:pt x="5021" y="2825"/>
                </a:lnTo>
                <a:lnTo>
                  <a:pt x="5025" y="2827"/>
                </a:lnTo>
                <a:lnTo>
                  <a:pt x="5057" y="2865"/>
                </a:lnTo>
                <a:lnTo>
                  <a:pt x="5080" y="2909"/>
                </a:lnTo>
                <a:lnTo>
                  <a:pt x="5098" y="2954"/>
                </a:lnTo>
                <a:lnTo>
                  <a:pt x="5105" y="3002"/>
                </a:lnTo>
                <a:lnTo>
                  <a:pt x="5105" y="3048"/>
                </a:lnTo>
                <a:lnTo>
                  <a:pt x="5098" y="3096"/>
                </a:lnTo>
                <a:lnTo>
                  <a:pt x="5080" y="3141"/>
                </a:lnTo>
                <a:lnTo>
                  <a:pt x="5057" y="3183"/>
                </a:lnTo>
                <a:lnTo>
                  <a:pt x="5025" y="3221"/>
                </a:lnTo>
                <a:lnTo>
                  <a:pt x="4986" y="3254"/>
                </a:lnTo>
                <a:lnTo>
                  <a:pt x="4944" y="3279"/>
                </a:lnTo>
                <a:lnTo>
                  <a:pt x="4898" y="3295"/>
                </a:lnTo>
                <a:lnTo>
                  <a:pt x="4851" y="3302"/>
                </a:lnTo>
                <a:lnTo>
                  <a:pt x="4803" y="3302"/>
                </a:lnTo>
                <a:lnTo>
                  <a:pt x="4757" y="3295"/>
                </a:lnTo>
                <a:lnTo>
                  <a:pt x="4711" y="3279"/>
                </a:lnTo>
                <a:lnTo>
                  <a:pt x="4669" y="3254"/>
                </a:lnTo>
                <a:lnTo>
                  <a:pt x="4630" y="3221"/>
                </a:lnTo>
                <a:lnTo>
                  <a:pt x="4628" y="3218"/>
                </a:lnTo>
                <a:lnTo>
                  <a:pt x="4619" y="3208"/>
                </a:lnTo>
                <a:lnTo>
                  <a:pt x="4603" y="3193"/>
                </a:lnTo>
                <a:lnTo>
                  <a:pt x="4582" y="3173"/>
                </a:lnTo>
                <a:lnTo>
                  <a:pt x="4559" y="3148"/>
                </a:lnTo>
                <a:lnTo>
                  <a:pt x="4530" y="3121"/>
                </a:lnTo>
                <a:lnTo>
                  <a:pt x="4499" y="3090"/>
                </a:lnTo>
                <a:lnTo>
                  <a:pt x="4467" y="3058"/>
                </a:lnTo>
                <a:lnTo>
                  <a:pt x="4432" y="3025"/>
                </a:lnTo>
                <a:lnTo>
                  <a:pt x="4397" y="2990"/>
                </a:lnTo>
                <a:lnTo>
                  <a:pt x="4363" y="2958"/>
                </a:lnTo>
                <a:lnTo>
                  <a:pt x="4326" y="2925"/>
                </a:lnTo>
                <a:lnTo>
                  <a:pt x="4292" y="2894"/>
                </a:lnTo>
                <a:lnTo>
                  <a:pt x="4261" y="2865"/>
                </a:lnTo>
                <a:lnTo>
                  <a:pt x="4230" y="2840"/>
                </a:lnTo>
                <a:lnTo>
                  <a:pt x="4203" y="2819"/>
                </a:lnTo>
                <a:lnTo>
                  <a:pt x="4180" y="2802"/>
                </a:lnTo>
                <a:lnTo>
                  <a:pt x="4161" y="2790"/>
                </a:lnTo>
                <a:lnTo>
                  <a:pt x="4145" y="2786"/>
                </a:lnTo>
                <a:lnTo>
                  <a:pt x="4138" y="2788"/>
                </a:lnTo>
                <a:lnTo>
                  <a:pt x="4136" y="2796"/>
                </a:lnTo>
                <a:lnTo>
                  <a:pt x="4140" y="2811"/>
                </a:lnTo>
                <a:lnTo>
                  <a:pt x="4151" y="2831"/>
                </a:lnTo>
                <a:lnTo>
                  <a:pt x="4169" y="2856"/>
                </a:lnTo>
                <a:lnTo>
                  <a:pt x="4188" y="2884"/>
                </a:lnTo>
                <a:lnTo>
                  <a:pt x="4213" y="2915"/>
                </a:lnTo>
                <a:lnTo>
                  <a:pt x="4242" y="2950"/>
                </a:lnTo>
                <a:lnTo>
                  <a:pt x="4272" y="2986"/>
                </a:lnTo>
                <a:lnTo>
                  <a:pt x="4303" y="3023"/>
                </a:lnTo>
                <a:lnTo>
                  <a:pt x="4336" y="3062"/>
                </a:lnTo>
                <a:lnTo>
                  <a:pt x="4371" y="3098"/>
                </a:lnTo>
                <a:lnTo>
                  <a:pt x="4403" y="3135"/>
                </a:lnTo>
                <a:lnTo>
                  <a:pt x="4434" y="3169"/>
                </a:lnTo>
                <a:lnTo>
                  <a:pt x="4465" y="3202"/>
                </a:lnTo>
                <a:lnTo>
                  <a:pt x="4492" y="3233"/>
                </a:lnTo>
                <a:lnTo>
                  <a:pt x="4517" y="3258"/>
                </a:lnTo>
                <a:lnTo>
                  <a:pt x="4536" y="3281"/>
                </a:lnTo>
                <a:lnTo>
                  <a:pt x="4551" y="3297"/>
                </a:lnTo>
                <a:lnTo>
                  <a:pt x="4561" y="3308"/>
                </a:lnTo>
                <a:lnTo>
                  <a:pt x="4565" y="3312"/>
                </a:lnTo>
                <a:lnTo>
                  <a:pt x="4594" y="3354"/>
                </a:lnTo>
                <a:lnTo>
                  <a:pt x="4615" y="3402"/>
                </a:lnTo>
                <a:lnTo>
                  <a:pt x="4626" y="3451"/>
                </a:lnTo>
                <a:lnTo>
                  <a:pt x="4630" y="3501"/>
                </a:lnTo>
                <a:lnTo>
                  <a:pt x="4624" y="3551"/>
                </a:lnTo>
                <a:lnTo>
                  <a:pt x="4609" y="3599"/>
                </a:lnTo>
                <a:lnTo>
                  <a:pt x="4584" y="3645"/>
                </a:lnTo>
                <a:lnTo>
                  <a:pt x="4551" y="3685"/>
                </a:lnTo>
                <a:lnTo>
                  <a:pt x="4513" y="3716"/>
                </a:lnTo>
                <a:lnTo>
                  <a:pt x="4472" y="3739"/>
                </a:lnTo>
                <a:lnTo>
                  <a:pt x="4428" y="3757"/>
                </a:lnTo>
                <a:lnTo>
                  <a:pt x="4384" y="3764"/>
                </a:lnTo>
                <a:lnTo>
                  <a:pt x="4338" y="3764"/>
                </a:lnTo>
                <a:lnTo>
                  <a:pt x="4292" y="3759"/>
                </a:lnTo>
                <a:lnTo>
                  <a:pt x="4247" y="3743"/>
                </a:lnTo>
                <a:lnTo>
                  <a:pt x="4207" y="3722"/>
                </a:lnTo>
                <a:lnTo>
                  <a:pt x="4169" y="3693"/>
                </a:lnTo>
                <a:lnTo>
                  <a:pt x="4165" y="3689"/>
                </a:lnTo>
                <a:lnTo>
                  <a:pt x="4153" y="3680"/>
                </a:lnTo>
                <a:lnTo>
                  <a:pt x="4138" y="3664"/>
                </a:lnTo>
                <a:lnTo>
                  <a:pt x="4115" y="3643"/>
                </a:lnTo>
                <a:lnTo>
                  <a:pt x="4088" y="3618"/>
                </a:lnTo>
                <a:lnTo>
                  <a:pt x="4055" y="3589"/>
                </a:lnTo>
                <a:lnTo>
                  <a:pt x="4020" y="3558"/>
                </a:lnTo>
                <a:lnTo>
                  <a:pt x="3984" y="3524"/>
                </a:lnTo>
                <a:lnTo>
                  <a:pt x="3943" y="3487"/>
                </a:lnTo>
                <a:lnTo>
                  <a:pt x="3901" y="3451"/>
                </a:lnTo>
                <a:lnTo>
                  <a:pt x="3859" y="3414"/>
                </a:lnTo>
                <a:lnTo>
                  <a:pt x="3816" y="3377"/>
                </a:lnTo>
                <a:lnTo>
                  <a:pt x="3774" y="3341"/>
                </a:lnTo>
                <a:lnTo>
                  <a:pt x="3732" y="3306"/>
                </a:lnTo>
                <a:lnTo>
                  <a:pt x="3693" y="3273"/>
                </a:lnTo>
                <a:lnTo>
                  <a:pt x="3657" y="3243"/>
                </a:lnTo>
                <a:lnTo>
                  <a:pt x="3622" y="3218"/>
                </a:lnTo>
                <a:lnTo>
                  <a:pt x="3591" y="3194"/>
                </a:lnTo>
                <a:lnTo>
                  <a:pt x="3566" y="3179"/>
                </a:lnTo>
                <a:lnTo>
                  <a:pt x="3545" y="3167"/>
                </a:lnTo>
                <a:lnTo>
                  <a:pt x="3530" y="3162"/>
                </a:lnTo>
                <a:lnTo>
                  <a:pt x="3522" y="3164"/>
                </a:lnTo>
                <a:lnTo>
                  <a:pt x="3520" y="3171"/>
                </a:lnTo>
                <a:lnTo>
                  <a:pt x="3526" y="3187"/>
                </a:lnTo>
                <a:lnTo>
                  <a:pt x="3539" y="3206"/>
                </a:lnTo>
                <a:lnTo>
                  <a:pt x="3559" y="3231"/>
                </a:lnTo>
                <a:lnTo>
                  <a:pt x="3584" y="3260"/>
                </a:lnTo>
                <a:lnTo>
                  <a:pt x="3613" y="3291"/>
                </a:lnTo>
                <a:lnTo>
                  <a:pt x="3643" y="3325"/>
                </a:lnTo>
                <a:lnTo>
                  <a:pt x="3680" y="3360"/>
                </a:lnTo>
                <a:lnTo>
                  <a:pt x="3715" y="3395"/>
                </a:lnTo>
                <a:lnTo>
                  <a:pt x="3753" y="3431"/>
                </a:lnTo>
                <a:lnTo>
                  <a:pt x="3790" y="3466"/>
                </a:lnTo>
                <a:lnTo>
                  <a:pt x="3826" y="3501"/>
                </a:lnTo>
                <a:lnTo>
                  <a:pt x="3859" y="3531"/>
                </a:lnTo>
                <a:lnTo>
                  <a:pt x="3892" y="3560"/>
                </a:lnTo>
                <a:lnTo>
                  <a:pt x="3918" y="3585"/>
                </a:lnTo>
                <a:lnTo>
                  <a:pt x="3942" y="3607"/>
                </a:lnTo>
                <a:lnTo>
                  <a:pt x="3959" y="3622"/>
                </a:lnTo>
                <a:lnTo>
                  <a:pt x="3970" y="3633"/>
                </a:lnTo>
                <a:lnTo>
                  <a:pt x="3974" y="3635"/>
                </a:lnTo>
                <a:lnTo>
                  <a:pt x="3982" y="3645"/>
                </a:lnTo>
                <a:lnTo>
                  <a:pt x="3993" y="3655"/>
                </a:lnTo>
                <a:lnTo>
                  <a:pt x="4003" y="3664"/>
                </a:lnTo>
                <a:lnTo>
                  <a:pt x="4009" y="3670"/>
                </a:lnTo>
                <a:lnTo>
                  <a:pt x="4042" y="3711"/>
                </a:lnTo>
                <a:lnTo>
                  <a:pt x="4067" y="3753"/>
                </a:lnTo>
                <a:lnTo>
                  <a:pt x="4082" y="3797"/>
                </a:lnTo>
                <a:lnTo>
                  <a:pt x="4090" y="3845"/>
                </a:lnTo>
                <a:lnTo>
                  <a:pt x="4090" y="3892"/>
                </a:lnTo>
                <a:lnTo>
                  <a:pt x="4082" y="3940"/>
                </a:lnTo>
                <a:lnTo>
                  <a:pt x="4067" y="3984"/>
                </a:lnTo>
                <a:lnTo>
                  <a:pt x="4042" y="4026"/>
                </a:lnTo>
                <a:lnTo>
                  <a:pt x="4009" y="4065"/>
                </a:lnTo>
                <a:lnTo>
                  <a:pt x="3970" y="4098"/>
                </a:lnTo>
                <a:lnTo>
                  <a:pt x="3928" y="4121"/>
                </a:lnTo>
                <a:lnTo>
                  <a:pt x="3884" y="4138"/>
                </a:lnTo>
                <a:lnTo>
                  <a:pt x="3836" y="4146"/>
                </a:lnTo>
                <a:lnTo>
                  <a:pt x="3790" y="4146"/>
                </a:lnTo>
                <a:lnTo>
                  <a:pt x="3741" y="4138"/>
                </a:lnTo>
                <a:lnTo>
                  <a:pt x="3697" y="4121"/>
                </a:lnTo>
                <a:lnTo>
                  <a:pt x="3655" y="4098"/>
                </a:lnTo>
                <a:lnTo>
                  <a:pt x="3616" y="4065"/>
                </a:lnTo>
                <a:lnTo>
                  <a:pt x="3611" y="4061"/>
                </a:lnTo>
                <a:lnTo>
                  <a:pt x="3599" y="4047"/>
                </a:lnTo>
                <a:lnTo>
                  <a:pt x="3582" y="4030"/>
                </a:lnTo>
                <a:lnTo>
                  <a:pt x="3559" y="4007"/>
                </a:lnTo>
                <a:lnTo>
                  <a:pt x="3534" y="3980"/>
                </a:lnTo>
                <a:lnTo>
                  <a:pt x="3503" y="3949"/>
                </a:lnTo>
                <a:lnTo>
                  <a:pt x="3468" y="3915"/>
                </a:lnTo>
                <a:lnTo>
                  <a:pt x="3434" y="3880"/>
                </a:lnTo>
                <a:lnTo>
                  <a:pt x="3395" y="3841"/>
                </a:lnTo>
                <a:lnTo>
                  <a:pt x="3357" y="3805"/>
                </a:lnTo>
                <a:lnTo>
                  <a:pt x="3318" y="3766"/>
                </a:lnTo>
                <a:lnTo>
                  <a:pt x="3280" y="3730"/>
                </a:lnTo>
                <a:lnTo>
                  <a:pt x="3243" y="3695"/>
                </a:lnTo>
                <a:lnTo>
                  <a:pt x="3209" y="3664"/>
                </a:lnTo>
                <a:lnTo>
                  <a:pt x="3178" y="3635"/>
                </a:lnTo>
                <a:lnTo>
                  <a:pt x="3149" y="3612"/>
                </a:lnTo>
                <a:lnTo>
                  <a:pt x="3124" y="3593"/>
                </a:lnTo>
                <a:lnTo>
                  <a:pt x="3105" y="3580"/>
                </a:lnTo>
                <a:lnTo>
                  <a:pt x="3089" y="3572"/>
                </a:lnTo>
                <a:lnTo>
                  <a:pt x="3082" y="3574"/>
                </a:lnTo>
                <a:lnTo>
                  <a:pt x="3082" y="3581"/>
                </a:lnTo>
                <a:lnTo>
                  <a:pt x="3086" y="3597"/>
                </a:lnTo>
                <a:lnTo>
                  <a:pt x="3097" y="3616"/>
                </a:lnTo>
                <a:lnTo>
                  <a:pt x="3114" y="3641"/>
                </a:lnTo>
                <a:lnTo>
                  <a:pt x="3136" y="3670"/>
                </a:lnTo>
                <a:lnTo>
                  <a:pt x="3161" y="3701"/>
                </a:lnTo>
                <a:lnTo>
                  <a:pt x="3189" y="3734"/>
                </a:lnTo>
                <a:lnTo>
                  <a:pt x="3218" y="3768"/>
                </a:lnTo>
                <a:lnTo>
                  <a:pt x="3249" y="3805"/>
                </a:lnTo>
                <a:lnTo>
                  <a:pt x="3280" y="3840"/>
                </a:lnTo>
                <a:lnTo>
                  <a:pt x="3311" y="3872"/>
                </a:lnTo>
                <a:lnTo>
                  <a:pt x="3339" y="3905"/>
                </a:lnTo>
                <a:lnTo>
                  <a:pt x="3368" y="3934"/>
                </a:lnTo>
                <a:lnTo>
                  <a:pt x="3391" y="3961"/>
                </a:lnTo>
                <a:lnTo>
                  <a:pt x="3413" y="3982"/>
                </a:lnTo>
                <a:lnTo>
                  <a:pt x="3428" y="3999"/>
                </a:lnTo>
                <a:lnTo>
                  <a:pt x="3438" y="4009"/>
                </a:lnTo>
                <a:lnTo>
                  <a:pt x="3441" y="4015"/>
                </a:lnTo>
                <a:lnTo>
                  <a:pt x="3474" y="4053"/>
                </a:lnTo>
                <a:lnTo>
                  <a:pt x="3499" y="4096"/>
                </a:lnTo>
                <a:lnTo>
                  <a:pt x="3514" y="4140"/>
                </a:lnTo>
                <a:lnTo>
                  <a:pt x="3522" y="4188"/>
                </a:lnTo>
                <a:lnTo>
                  <a:pt x="3522" y="4234"/>
                </a:lnTo>
                <a:lnTo>
                  <a:pt x="3514" y="4282"/>
                </a:lnTo>
                <a:lnTo>
                  <a:pt x="3499" y="4327"/>
                </a:lnTo>
                <a:lnTo>
                  <a:pt x="3474" y="4369"/>
                </a:lnTo>
                <a:lnTo>
                  <a:pt x="3441" y="4408"/>
                </a:lnTo>
                <a:lnTo>
                  <a:pt x="3403" y="4440"/>
                </a:lnTo>
                <a:lnTo>
                  <a:pt x="3361" y="4465"/>
                </a:lnTo>
                <a:lnTo>
                  <a:pt x="3316" y="4481"/>
                </a:lnTo>
                <a:lnTo>
                  <a:pt x="3268" y="4488"/>
                </a:lnTo>
                <a:lnTo>
                  <a:pt x="3222" y="4488"/>
                </a:lnTo>
                <a:lnTo>
                  <a:pt x="3174" y="4481"/>
                </a:lnTo>
                <a:lnTo>
                  <a:pt x="3130" y="4465"/>
                </a:lnTo>
                <a:lnTo>
                  <a:pt x="3087" y="4440"/>
                </a:lnTo>
                <a:lnTo>
                  <a:pt x="3049" y="4408"/>
                </a:lnTo>
                <a:lnTo>
                  <a:pt x="3028" y="4388"/>
                </a:lnTo>
                <a:lnTo>
                  <a:pt x="3007" y="4367"/>
                </a:lnTo>
                <a:lnTo>
                  <a:pt x="2985" y="4344"/>
                </a:lnTo>
                <a:lnTo>
                  <a:pt x="2964" y="4321"/>
                </a:lnTo>
                <a:lnTo>
                  <a:pt x="2945" y="4300"/>
                </a:lnTo>
                <a:lnTo>
                  <a:pt x="2928" y="4280"/>
                </a:lnTo>
                <a:lnTo>
                  <a:pt x="2914" y="4265"/>
                </a:lnTo>
                <a:lnTo>
                  <a:pt x="2905" y="4255"/>
                </a:lnTo>
                <a:lnTo>
                  <a:pt x="2901" y="4250"/>
                </a:lnTo>
                <a:lnTo>
                  <a:pt x="2901" y="4250"/>
                </a:lnTo>
                <a:lnTo>
                  <a:pt x="2909" y="4177"/>
                </a:lnTo>
                <a:lnTo>
                  <a:pt x="2909" y="4101"/>
                </a:lnTo>
                <a:lnTo>
                  <a:pt x="2901" y="4028"/>
                </a:lnTo>
                <a:lnTo>
                  <a:pt x="2884" y="3955"/>
                </a:lnTo>
                <a:lnTo>
                  <a:pt x="2859" y="3886"/>
                </a:lnTo>
                <a:lnTo>
                  <a:pt x="2826" y="3818"/>
                </a:lnTo>
                <a:lnTo>
                  <a:pt x="2784" y="3755"/>
                </a:lnTo>
                <a:lnTo>
                  <a:pt x="2733" y="3695"/>
                </a:lnTo>
                <a:lnTo>
                  <a:pt x="2674" y="3643"/>
                </a:lnTo>
                <a:lnTo>
                  <a:pt x="2608" y="3597"/>
                </a:lnTo>
                <a:lnTo>
                  <a:pt x="2537" y="3560"/>
                </a:lnTo>
                <a:lnTo>
                  <a:pt x="2462" y="3533"/>
                </a:lnTo>
                <a:lnTo>
                  <a:pt x="2443" y="3468"/>
                </a:lnTo>
                <a:lnTo>
                  <a:pt x="2418" y="3406"/>
                </a:lnTo>
                <a:lnTo>
                  <a:pt x="2385" y="3347"/>
                </a:lnTo>
                <a:lnTo>
                  <a:pt x="2347" y="3291"/>
                </a:lnTo>
                <a:lnTo>
                  <a:pt x="2303" y="3239"/>
                </a:lnTo>
                <a:lnTo>
                  <a:pt x="2245" y="3187"/>
                </a:lnTo>
                <a:lnTo>
                  <a:pt x="2181" y="3142"/>
                </a:lnTo>
                <a:lnTo>
                  <a:pt x="2114" y="3108"/>
                </a:lnTo>
                <a:lnTo>
                  <a:pt x="2043" y="3081"/>
                </a:lnTo>
                <a:lnTo>
                  <a:pt x="2018" y="3006"/>
                </a:lnTo>
                <a:lnTo>
                  <a:pt x="1983" y="2936"/>
                </a:lnTo>
                <a:lnTo>
                  <a:pt x="1941" y="2871"/>
                </a:lnTo>
                <a:lnTo>
                  <a:pt x="1891" y="2811"/>
                </a:lnTo>
                <a:lnTo>
                  <a:pt x="1833" y="2759"/>
                </a:lnTo>
                <a:lnTo>
                  <a:pt x="1772" y="2717"/>
                </a:lnTo>
                <a:lnTo>
                  <a:pt x="1702" y="2680"/>
                </a:lnTo>
                <a:lnTo>
                  <a:pt x="1631" y="2653"/>
                </a:lnTo>
                <a:lnTo>
                  <a:pt x="1606" y="2580"/>
                </a:lnTo>
                <a:lnTo>
                  <a:pt x="1574" y="2509"/>
                </a:lnTo>
                <a:lnTo>
                  <a:pt x="1531" y="2443"/>
                </a:lnTo>
                <a:lnTo>
                  <a:pt x="1479" y="2384"/>
                </a:lnTo>
                <a:lnTo>
                  <a:pt x="1423" y="2334"/>
                </a:lnTo>
                <a:lnTo>
                  <a:pt x="1364" y="2291"/>
                </a:lnTo>
                <a:lnTo>
                  <a:pt x="1298" y="2257"/>
                </a:lnTo>
                <a:lnTo>
                  <a:pt x="1229" y="2230"/>
                </a:lnTo>
                <a:lnTo>
                  <a:pt x="1158" y="2210"/>
                </a:lnTo>
                <a:lnTo>
                  <a:pt x="1083" y="2201"/>
                </a:lnTo>
                <a:lnTo>
                  <a:pt x="1008" y="2197"/>
                </a:lnTo>
                <a:lnTo>
                  <a:pt x="933" y="2201"/>
                </a:lnTo>
                <a:lnTo>
                  <a:pt x="858" y="2212"/>
                </a:lnTo>
                <a:lnTo>
                  <a:pt x="785" y="2234"/>
                </a:lnTo>
                <a:lnTo>
                  <a:pt x="714" y="2261"/>
                </a:lnTo>
                <a:lnTo>
                  <a:pt x="644" y="2297"/>
                </a:lnTo>
                <a:lnTo>
                  <a:pt x="581" y="2339"/>
                </a:lnTo>
                <a:lnTo>
                  <a:pt x="519" y="2391"/>
                </a:lnTo>
                <a:lnTo>
                  <a:pt x="464" y="2453"/>
                </a:lnTo>
                <a:lnTo>
                  <a:pt x="414" y="2522"/>
                </a:lnTo>
                <a:lnTo>
                  <a:pt x="375" y="2596"/>
                </a:lnTo>
                <a:lnTo>
                  <a:pt x="342" y="2671"/>
                </a:lnTo>
                <a:lnTo>
                  <a:pt x="294" y="2651"/>
                </a:lnTo>
                <a:lnTo>
                  <a:pt x="244" y="2634"/>
                </a:lnTo>
                <a:lnTo>
                  <a:pt x="196" y="2617"/>
                </a:lnTo>
                <a:lnTo>
                  <a:pt x="152" y="2601"/>
                </a:lnTo>
                <a:lnTo>
                  <a:pt x="110" y="2588"/>
                </a:lnTo>
                <a:lnTo>
                  <a:pt x="73" y="2576"/>
                </a:lnTo>
                <a:lnTo>
                  <a:pt x="44" y="2567"/>
                </a:lnTo>
                <a:lnTo>
                  <a:pt x="19" y="2559"/>
                </a:lnTo>
                <a:lnTo>
                  <a:pt x="6" y="2555"/>
                </a:lnTo>
                <a:lnTo>
                  <a:pt x="0" y="2553"/>
                </a:lnTo>
                <a:lnTo>
                  <a:pt x="0" y="354"/>
                </a:lnTo>
                <a:lnTo>
                  <a:pt x="631" y="576"/>
                </a:lnTo>
                <a:lnTo>
                  <a:pt x="706" y="601"/>
                </a:lnTo>
                <a:lnTo>
                  <a:pt x="775" y="618"/>
                </a:lnTo>
                <a:lnTo>
                  <a:pt x="841" y="628"/>
                </a:lnTo>
                <a:lnTo>
                  <a:pt x="902" y="630"/>
                </a:lnTo>
                <a:lnTo>
                  <a:pt x="960" y="628"/>
                </a:lnTo>
                <a:lnTo>
                  <a:pt x="1010" y="622"/>
                </a:lnTo>
                <a:lnTo>
                  <a:pt x="1056" y="612"/>
                </a:lnTo>
                <a:lnTo>
                  <a:pt x="1095" y="601"/>
                </a:lnTo>
                <a:lnTo>
                  <a:pt x="1127" y="589"/>
                </a:lnTo>
                <a:lnTo>
                  <a:pt x="1154" y="579"/>
                </a:lnTo>
                <a:lnTo>
                  <a:pt x="1173" y="570"/>
                </a:lnTo>
                <a:lnTo>
                  <a:pt x="1185" y="562"/>
                </a:lnTo>
                <a:lnTo>
                  <a:pt x="1189" y="560"/>
                </a:lnTo>
                <a:lnTo>
                  <a:pt x="1195" y="558"/>
                </a:lnTo>
                <a:lnTo>
                  <a:pt x="1208" y="549"/>
                </a:lnTo>
                <a:lnTo>
                  <a:pt x="1227" y="535"/>
                </a:lnTo>
                <a:lnTo>
                  <a:pt x="1256" y="518"/>
                </a:lnTo>
                <a:lnTo>
                  <a:pt x="1293" y="497"/>
                </a:lnTo>
                <a:lnTo>
                  <a:pt x="1333" y="470"/>
                </a:lnTo>
                <a:lnTo>
                  <a:pt x="1379" y="443"/>
                </a:lnTo>
                <a:lnTo>
                  <a:pt x="1431" y="412"/>
                </a:lnTo>
                <a:lnTo>
                  <a:pt x="1489" y="379"/>
                </a:lnTo>
                <a:lnTo>
                  <a:pt x="1549" y="346"/>
                </a:lnTo>
                <a:lnTo>
                  <a:pt x="1610" y="312"/>
                </a:lnTo>
                <a:lnTo>
                  <a:pt x="1675" y="277"/>
                </a:lnTo>
                <a:lnTo>
                  <a:pt x="1743" y="242"/>
                </a:lnTo>
                <a:lnTo>
                  <a:pt x="1812" y="210"/>
                </a:lnTo>
                <a:lnTo>
                  <a:pt x="1881" y="177"/>
                </a:lnTo>
                <a:lnTo>
                  <a:pt x="1951" y="146"/>
                </a:lnTo>
                <a:lnTo>
                  <a:pt x="2020" y="119"/>
                </a:lnTo>
                <a:lnTo>
                  <a:pt x="2087" y="92"/>
                </a:lnTo>
                <a:lnTo>
                  <a:pt x="2154" y="71"/>
                </a:lnTo>
                <a:lnTo>
                  <a:pt x="2218" y="54"/>
                </a:lnTo>
                <a:lnTo>
                  <a:pt x="2278" y="40"/>
                </a:lnTo>
                <a:lnTo>
                  <a:pt x="2335" y="33"/>
                </a:lnTo>
                <a:lnTo>
                  <a:pt x="2387" y="29"/>
                </a:lnTo>
                <a:close/>
                <a:moveTo>
                  <a:pt x="4040" y="0"/>
                </a:moveTo>
                <a:lnTo>
                  <a:pt x="4082" y="0"/>
                </a:lnTo>
                <a:lnTo>
                  <a:pt x="4126" y="8"/>
                </a:lnTo>
                <a:lnTo>
                  <a:pt x="4172" y="19"/>
                </a:lnTo>
                <a:lnTo>
                  <a:pt x="4220" y="38"/>
                </a:lnTo>
                <a:lnTo>
                  <a:pt x="4272" y="65"/>
                </a:lnTo>
                <a:lnTo>
                  <a:pt x="4326" y="98"/>
                </a:lnTo>
                <a:lnTo>
                  <a:pt x="4382" y="140"/>
                </a:lnTo>
                <a:lnTo>
                  <a:pt x="4444" y="189"/>
                </a:lnTo>
                <a:lnTo>
                  <a:pt x="4513" y="246"/>
                </a:lnTo>
                <a:lnTo>
                  <a:pt x="4578" y="302"/>
                </a:lnTo>
                <a:lnTo>
                  <a:pt x="4642" y="356"/>
                </a:lnTo>
                <a:lnTo>
                  <a:pt x="4703" y="408"/>
                </a:lnTo>
                <a:lnTo>
                  <a:pt x="4763" y="458"/>
                </a:lnTo>
                <a:lnTo>
                  <a:pt x="4819" y="506"/>
                </a:lnTo>
                <a:lnTo>
                  <a:pt x="4871" y="551"/>
                </a:lnTo>
                <a:lnTo>
                  <a:pt x="4917" y="591"/>
                </a:lnTo>
                <a:lnTo>
                  <a:pt x="4959" y="628"/>
                </a:lnTo>
                <a:lnTo>
                  <a:pt x="4998" y="658"/>
                </a:lnTo>
                <a:lnTo>
                  <a:pt x="5028" y="685"/>
                </a:lnTo>
                <a:lnTo>
                  <a:pt x="5053" y="708"/>
                </a:lnTo>
                <a:lnTo>
                  <a:pt x="5073" y="724"/>
                </a:lnTo>
                <a:lnTo>
                  <a:pt x="5084" y="734"/>
                </a:lnTo>
                <a:lnTo>
                  <a:pt x="5088" y="737"/>
                </a:lnTo>
                <a:lnTo>
                  <a:pt x="5092" y="741"/>
                </a:lnTo>
                <a:lnTo>
                  <a:pt x="5103" y="747"/>
                </a:lnTo>
                <a:lnTo>
                  <a:pt x="5121" y="759"/>
                </a:lnTo>
                <a:lnTo>
                  <a:pt x="5144" y="768"/>
                </a:lnTo>
                <a:lnTo>
                  <a:pt x="5173" y="780"/>
                </a:lnTo>
                <a:lnTo>
                  <a:pt x="5209" y="789"/>
                </a:lnTo>
                <a:lnTo>
                  <a:pt x="5250" y="793"/>
                </a:lnTo>
                <a:lnTo>
                  <a:pt x="5294" y="793"/>
                </a:lnTo>
                <a:lnTo>
                  <a:pt x="5346" y="787"/>
                </a:lnTo>
                <a:lnTo>
                  <a:pt x="5411" y="772"/>
                </a:lnTo>
                <a:lnTo>
                  <a:pt x="5480" y="759"/>
                </a:lnTo>
                <a:lnTo>
                  <a:pt x="5554" y="743"/>
                </a:lnTo>
                <a:lnTo>
                  <a:pt x="5627" y="726"/>
                </a:lnTo>
                <a:lnTo>
                  <a:pt x="5702" y="710"/>
                </a:lnTo>
                <a:lnTo>
                  <a:pt x="5775" y="693"/>
                </a:lnTo>
                <a:lnTo>
                  <a:pt x="5848" y="678"/>
                </a:lnTo>
                <a:lnTo>
                  <a:pt x="5919" y="662"/>
                </a:lnTo>
                <a:lnTo>
                  <a:pt x="5988" y="647"/>
                </a:lnTo>
                <a:lnTo>
                  <a:pt x="6052" y="633"/>
                </a:lnTo>
                <a:lnTo>
                  <a:pt x="6113" y="620"/>
                </a:lnTo>
                <a:lnTo>
                  <a:pt x="6167" y="606"/>
                </a:lnTo>
                <a:lnTo>
                  <a:pt x="6217" y="597"/>
                </a:lnTo>
                <a:lnTo>
                  <a:pt x="6260" y="587"/>
                </a:lnTo>
                <a:lnTo>
                  <a:pt x="6292" y="579"/>
                </a:lnTo>
                <a:lnTo>
                  <a:pt x="6319" y="574"/>
                </a:lnTo>
                <a:lnTo>
                  <a:pt x="6335" y="570"/>
                </a:lnTo>
                <a:lnTo>
                  <a:pt x="6340" y="568"/>
                </a:lnTo>
                <a:lnTo>
                  <a:pt x="6340" y="2490"/>
                </a:lnTo>
                <a:lnTo>
                  <a:pt x="6335" y="2492"/>
                </a:lnTo>
                <a:lnTo>
                  <a:pt x="6317" y="2494"/>
                </a:lnTo>
                <a:lnTo>
                  <a:pt x="6290" y="2499"/>
                </a:lnTo>
                <a:lnTo>
                  <a:pt x="6256" y="2507"/>
                </a:lnTo>
                <a:lnTo>
                  <a:pt x="6217" y="2515"/>
                </a:lnTo>
                <a:lnTo>
                  <a:pt x="6171" y="2522"/>
                </a:lnTo>
                <a:lnTo>
                  <a:pt x="6125" y="2532"/>
                </a:lnTo>
                <a:lnTo>
                  <a:pt x="6075" y="2542"/>
                </a:lnTo>
                <a:lnTo>
                  <a:pt x="6027" y="2549"/>
                </a:lnTo>
                <a:lnTo>
                  <a:pt x="5981" y="2559"/>
                </a:lnTo>
                <a:lnTo>
                  <a:pt x="5936" y="2567"/>
                </a:lnTo>
                <a:lnTo>
                  <a:pt x="5898" y="2572"/>
                </a:lnTo>
                <a:lnTo>
                  <a:pt x="5867" y="2578"/>
                </a:lnTo>
                <a:lnTo>
                  <a:pt x="5844" y="2582"/>
                </a:lnTo>
                <a:lnTo>
                  <a:pt x="5819" y="2586"/>
                </a:lnTo>
                <a:lnTo>
                  <a:pt x="5788" y="2592"/>
                </a:lnTo>
                <a:lnTo>
                  <a:pt x="5752" y="2598"/>
                </a:lnTo>
                <a:lnTo>
                  <a:pt x="5709" y="2605"/>
                </a:lnTo>
                <a:lnTo>
                  <a:pt x="5663" y="2609"/>
                </a:lnTo>
                <a:lnTo>
                  <a:pt x="5615" y="2611"/>
                </a:lnTo>
                <a:lnTo>
                  <a:pt x="5563" y="2609"/>
                </a:lnTo>
                <a:lnTo>
                  <a:pt x="5509" y="2601"/>
                </a:lnTo>
                <a:lnTo>
                  <a:pt x="5457" y="2586"/>
                </a:lnTo>
                <a:lnTo>
                  <a:pt x="5403" y="2565"/>
                </a:lnTo>
                <a:lnTo>
                  <a:pt x="5352" y="2534"/>
                </a:lnTo>
                <a:lnTo>
                  <a:pt x="5303" y="2494"/>
                </a:lnTo>
                <a:lnTo>
                  <a:pt x="5271" y="2461"/>
                </a:lnTo>
                <a:lnTo>
                  <a:pt x="5232" y="2424"/>
                </a:lnTo>
                <a:lnTo>
                  <a:pt x="5188" y="2382"/>
                </a:lnTo>
                <a:lnTo>
                  <a:pt x="5142" y="2336"/>
                </a:lnTo>
                <a:lnTo>
                  <a:pt x="5092" y="2287"/>
                </a:lnTo>
                <a:lnTo>
                  <a:pt x="5038" y="2235"/>
                </a:lnTo>
                <a:lnTo>
                  <a:pt x="4982" y="2180"/>
                </a:lnTo>
                <a:lnTo>
                  <a:pt x="4923" y="2122"/>
                </a:lnTo>
                <a:lnTo>
                  <a:pt x="4863" y="2062"/>
                </a:lnTo>
                <a:lnTo>
                  <a:pt x="4801" y="2001"/>
                </a:lnTo>
                <a:lnTo>
                  <a:pt x="4738" y="1939"/>
                </a:lnTo>
                <a:lnTo>
                  <a:pt x="4674" y="1875"/>
                </a:lnTo>
                <a:lnTo>
                  <a:pt x="4611" y="1814"/>
                </a:lnTo>
                <a:lnTo>
                  <a:pt x="4549" y="1752"/>
                </a:lnTo>
                <a:lnTo>
                  <a:pt x="4486" y="1691"/>
                </a:lnTo>
                <a:lnTo>
                  <a:pt x="4426" y="1629"/>
                </a:lnTo>
                <a:lnTo>
                  <a:pt x="4367" y="1571"/>
                </a:lnTo>
                <a:lnTo>
                  <a:pt x="4309" y="1513"/>
                </a:lnTo>
                <a:lnTo>
                  <a:pt x="4255" y="1459"/>
                </a:lnTo>
                <a:lnTo>
                  <a:pt x="4205" y="1409"/>
                </a:lnTo>
                <a:lnTo>
                  <a:pt x="4157" y="1361"/>
                </a:lnTo>
                <a:lnTo>
                  <a:pt x="4113" y="1319"/>
                </a:lnTo>
                <a:lnTo>
                  <a:pt x="4074" y="1278"/>
                </a:lnTo>
                <a:lnTo>
                  <a:pt x="4040" y="1246"/>
                </a:lnTo>
                <a:lnTo>
                  <a:pt x="4009" y="1217"/>
                </a:lnTo>
                <a:lnTo>
                  <a:pt x="3986" y="1192"/>
                </a:lnTo>
                <a:lnTo>
                  <a:pt x="3968" y="1174"/>
                </a:lnTo>
                <a:lnTo>
                  <a:pt x="3957" y="1165"/>
                </a:lnTo>
                <a:lnTo>
                  <a:pt x="3955" y="1161"/>
                </a:lnTo>
                <a:lnTo>
                  <a:pt x="3951" y="1159"/>
                </a:lnTo>
                <a:lnTo>
                  <a:pt x="3943" y="1151"/>
                </a:lnTo>
                <a:lnTo>
                  <a:pt x="3930" y="1142"/>
                </a:lnTo>
                <a:lnTo>
                  <a:pt x="3911" y="1128"/>
                </a:lnTo>
                <a:lnTo>
                  <a:pt x="3888" y="1117"/>
                </a:lnTo>
                <a:lnTo>
                  <a:pt x="3861" y="1103"/>
                </a:lnTo>
                <a:lnTo>
                  <a:pt x="3826" y="1092"/>
                </a:lnTo>
                <a:lnTo>
                  <a:pt x="3790" y="1082"/>
                </a:lnTo>
                <a:lnTo>
                  <a:pt x="3747" y="1076"/>
                </a:lnTo>
                <a:lnTo>
                  <a:pt x="3703" y="1074"/>
                </a:lnTo>
                <a:lnTo>
                  <a:pt x="3653" y="1078"/>
                </a:lnTo>
                <a:lnTo>
                  <a:pt x="3599" y="1090"/>
                </a:lnTo>
                <a:lnTo>
                  <a:pt x="3541" y="1109"/>
                </a:lnTo>
                <a:lnTo>
                  <a:pt x="3482" y="1136"/>
                </a:lnTo>
                <a:lnTo>
                  <a:pt x="3413" y="1173"/>
                </a:lnTo>
                <a:lnTo>
                  <a:pt x="3338" y="1211"/>
                </a:lnTo>
                <a:lnTo>
                  <a:pt x="3262" y="1252"/>
                </a:lnTo>
                <a:lnTo>
                  <a:pt x="3184" y="1292"/>
                </a:lnTo>
                <a:lnTo>
                  <a:pt x="3107" y="1334"/>
                </a:lnTo>
                <a:lnTo>
                  <a:pt x="3028" y="1373"/>
                </a:lnTo>
                <a:lnTo>
                  <a:pt x="2953" y="1413"/>
                </a:lnTo>
                <a:lnTo>
                  <a:pt x="2882" y="1450"/>
                </a:lnTo>
                <a:lnTo>
                  <a:pt x="2814" y="1485"/>
                </a:lnTo>
                <a:lnTo>
                  <a:pt x="2753" y="1515"/>
                </a:lnTo>
                <a:lnTo>
                  <a:pt x="2697" y="1542"/>
                </a:lnTo>
                <a:lnTo>
                  <a:pt x="2651" y="1565"/>
                </a:lnTo>
                <a:lnTo>
                  <a:pt x="2585" y="1594"/>
                </a:lnTo>
                <a:lnTo>
                  <a:pt x="2522" y="1612"/>
                </a:lnTo>
                <a:lnTo>
                  <a:pt x="2460" y="1617"/>
                </a:lnTo>
                <a:lnTo>
                  <a:pt x="2401" y="1614"/>
                </a:lnTo>
                <a:lnTo>
                  <a:pt x="2347" y="1602"/>
                </a:lnTo>
                <a:lnTo>
                  <a:pt x="2295" y="1581"/>
                </a:lnTo>
                <a:lnTo>
                  <a:pt x="2249" y="1554"/>
                </a:lnTo>
                <a:lnTo>
                  <a:pt x="2206" y="1521"/>
                </a:lnTo>
                <a:lnTo>
                  <a:pt x="2170" y="1483"/>
                </a:lnTo>
                <a:lnTo>
                  <a:pt x="2137" y="1442"/>
                </a:lnTo>
                <a:lnTo>
                  <a:pt x="2112" y="1400"/>
                </a:lnTo>
                <a:lnTo>
                  <a:pt x="2095" y="1355"/>
                </a:lnTo>
                <a:lnTo>
                  <a:pt x="2083" y="1309"/>
                </a:lnTo>
                <a:lnTo>
                  <a:pt x="2079" y="1265"/>
                </a:lnTo>
                <a:lnTo>
                  <a:pt x="2083" y="1209"/>
                </a:lnTo>
                <a:lnTo>
                  <a:pt x="2097" y="1157"/>
                </a:lnTo>
                <a:lnTo>
                  <a:pt x="2118" y="1109"/>
                </a:lnTo>
                <a:lnTo>
                  <a:pt x="2145" y="1067"/>
                </a:lnTo>
                <a:lnTo>
                  <a:pt x="2179" y="1026"/>
                </a:lnTo>
                <a:lnTo>
                  <a:pt x="2220" y="990"/>
                </a:lnTo>
                <a:lnTo>
                  <a:pt x="2266" y="955"/>
                </a:lnTo>
                <a:lnTo>
                  <a:pt x="2316" y="926"/>
                </a:lnTo>
                <a:lnTo>
                  <a:pt x="2387" y="882"/>
                </a:lnTo>
                <a:lnTo>
                  <a:pt x="2464" y="836"/>
                </a:lnTo>
                <a:lnTo>
                  <a:pt x="2551" y="786"/>
                </a:lnTo>
                <a:lnTo>
                  <a:pt x="2641" y="734"/>
                </a:lnTo>
                <a:lnTo>
                  <a:pt x="2735" y="680"/>
                </a:lnTo>
                <a:lnTo>
                  <a:pt x="2834" y="622"/>
                </a:lnTo>
                <a:lnTo>
                  <a:pt x="2934" y="566"/>
                </a:lnTo>
                <a:lnTo>
                  <a:pt x="3035" y="508"/>
                </a:lnTo>
                <a:lnTo>
                  <a:pt x="3136" y="450"/>
                </a:lnTo>
                <a:lnTo>
                  <a:pt x="3237" y="395"/>
                </a:lnTo>
                <a:lnTo>
                  <a:pt x="3336" y="339"/>
                </a:lnTo>
                <a:lnTo>
                  <a:pt x="3430" y="287"/>
                </a:lnTo>
                <a:lnTo>
                  <a:pt x="3522" y="235"/>
                </a:lnTo>
                <a:lnTo>
                  <a:pt x="3607" y="189"/>
                </a:lnTo>
                <a:lnTo>
                  <a:pt x="3686" y="144"/>
                </a:lnTo>
                <a:lnTo>
                  <a:pt x="3759" y="106"/>
                </a:lnTo>
                <a:lnTo>
                  <a:pt x="3820" y="73"/>
                </a:lnTo>
                <a:lnTo>
                  <a:pt x="3867" y="50"/>
                </a:lnTo>
                <a:lnTo>
                  <a:pt x="3911" y="31"/>
                </a:lnTo>
                <a:lnTo>
                  <a:pt x="3953" y="15"/>
                </a:lnTo>
                <a:lnTo>
                  <a:pt x="3997" y="6"/>
                </a:lnTo>
                <a:lnTo>
                  <a:pt x="4040" y="0"/>
                </a:lnTo>
                <a:close/>
              </a:path>
            </a:pathLst>
          </a:custGeom>
          <a:solidFill>
            <a:schemeClr val="accent1">
              <a:lumMod val="25000"/>
              <a:lumOff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8"/>
          <p:cNvSpPr>
            <a:spLocks noEditPoints="1"/>
          </p:cNvSpPr>
          <p:nvPr/>
        </p:nvSpPr>
        <p:spPr bwMode="auto">
          <a:xfrm>
            <a:off x="9307781" y="2925100"/>
            <a:ext cx="463550" cy="1019175"/>
          </a:xfrm>
          <a:custGeom>
            <a:avLst/>
            <a:gdLst>
              <a:gd name="T0" fmla="*/ 1362 w 1755"/>
              <a:gd name="T1" fmla="*/ 1361 h 3852"/>
              <a:gd name="T2" fmla="*/ 1432 w 1755"/>
              <a:gd name="T3" fmla="*/ 1411 h 3852"/>
              <a:gd name="T4" fmla="*/ 1474 w 1755"/>
              <a:gd name="T5" fmla="*/ 1502 h 3852"/>
              <a:gd name="T6" fmla="*/ 1487 w 1755"/>
              <a:gd name="T7" fmla="*/ 1628 h 3852"/>
              <a:gd name="T8" fmla="*/ 1472 w 1755"/>
              <a:gd name="T9" fmla="*/ 1786 h 3852"/>
              <a:gd name="T10" fmla="*/ 1431 w 1755"/>
              <a:gd name="T11" fmla="*/ 1973 h 3852"/>
              <a:gd name="T12" fmla="*/ 1147 w 1755"/>
              <a:gd name="T13" fmla="*/ 3092 h 3852"/>
              <a:gd name="T14" fmla="*/ 1140 w 1755"/>
              <a:gd name="T15" fmla="*/ 3183 h 3852"/>
              <a:gd name="T16" fmla="*/ 1155 w 1755"/>
              <a:gd name="T17" fmla="*/ 3233 h 3852"/>
              <a:gd name="T18" fmla="*/ 1186 w 1755"/>
              <a:gd name="T19" fmla="*/ 3249 h 3852"/>
              <a:gd name="T20" fmla="*/ 1255 w 1755"/>
              <a:gd name="T21" fmla="*/ 3235 h 3852"/>
              <a:gd name="T22" fmla="*/ 1363 w 1755"/>
              <a:gd name="T23" fmla="*/ 3191 h 3852"/>
              <a:gd name="T24" fmla="*/ 1496 w 1755"/>
              <a:gd name="T25" fmla="*/ 3119 h 3852"/>
              <a:gd name="T26" fmla="*/ 1640 w 1755"/>
              <a:gd name="T27" fmla="*/ 3016 h 3852"/>
              <a:gd name="T28" fmla="*/ 1603 w 1755"/>
              <a:gd name="T29" fmla="*/ 3319 h 3852"/>
              <a:gd name="T30" fmla="*/ 1376 w 1755"/>
              <a:gd name="T31" fmla="*/ 3499 h 3852"/>
              <a:gd name="T32" fmla="*/ 1156 w 1755"/>
              <a:gd name="T33" fmla="*/ 3641 h 3852"/>
              <a:gd name="T34" fmla="*/ 953 w 1755"/>
              <a:gd name="T35" fmla="*/ 3743 h 3852"/>
              <a:gd name="T36" fmla="*/ 773 w 1755"/>
              <a:gd name="T37" fmla="*/ 3811 h 3852"/>
              <a:gd name="T38" fmla="*/ 629 w 1755"/>
              <a:gd name="T39" fmla="*/ 3846 h 3852"/>
              <a:gd name="T40" fmla="*/ 527 w 1755"/>
              <a:gd name="T41" fmla="*/ 3851 h 3852"/>
              <a:gd name="T42" fmla="*/ 451 w 1755"/>
              <a:gd name="T43" fmla="*/ 3838 h 3852"/>
              <a:gd name="T44" fmla="*/ 386 w 1755"/>
              <a:gd name="T45" fmla="*/ 3804 h 3852"/>
              <a:gd name="T46" fmla="*/ 335 w 1755"/>
              <a:gd name="T47" fmla="*/ 3746 h 3852"/>
              <a:gd name="T48" fmla="*/ 302 w 1755"/>
              <a:gd name="T49" fmla="*/ 3658 h 3852"/>
              <a:gd name="T50" fmla="*/ 290 w 1755"/>
              <a:gd name="T51" fmla="*/ 3537 h 3852"/>
              <a:gd name="T52" fmla="*/ 304 w 1755"/>
              <a:gd name="T53" fmla="*/ 3377 h 3852"/>
              <a:gd name="T54" fmla="*/ 347 w 1755"/>
              <a:gd name="T55" fmla="*/ 3174 h 3852"/>
              <a:gd name="T56" fmla="*/ 598 w 1755"/>
              <a:gd name="T57" fmla="*/ 2109 h 3852"/>
              <a:gd name="T58" fmla="*/ 610 w 1755"/>
              <a:gd name="T59" fmla="*/ 2024 h 3852"/>
              <a:gd name="T60" fmla="*/ 600 w 1755"/>
              <a:gd name="T61" fmla="*/ 1981 h 3852"/>
              <a:gd name="T62" fmla="*/ 563 w 1755"/>
              <a:gd name="T63" fmla="*/ 1975 h 3852"/>
              <a:gd name="T64" fmla="*/ 492 w 1755"/>
              <a:gd name="T65" fmla="*/ 1994 h 3852"/>
              <a:gd name="T66" fmla="*/ 393 w 1755"/>
              <a:gd name="T67" fmla="*/ 2032 h 3852"/>
              <a:gd name="T68" fmla="*/ 280 w 1755"/>
              <a:gd name="T69" fmla="*/ 2085 h 3852"/>
              <a:gd name="T70" fmla="*/ 168 w 1755"/>
              <a:gd name="T71" fmla="*/ 2145 h 3852"/>
              <a:gd name="T72" fmla="*/ 0 w 1755"/>
              <a:gd name="T73" fmla="*/ 2018 h 3852"/>
              <a:gd name="T74" fmla="*/ 224 w 1755"/>
              <a:gd name="T75" fmla="*/ 1841 h 3852"/>
              <a:gd name="T76" fmla="*/ 451 w 1755"/>
              <a:gd name="T77" fmla="*/ 1689 h 3852"/>
              <a:gd name="T78" fmla="*/ 670 w 1755"/>
              <a:gd name="T79" fmla="*/ 1563 h 3852"/>
              <a:gd name="T80" fmla="*/ 877 w 1755"/>
              <a:gd name="T81" fmla="*/ 1465 h 3852"/>
              <a:gd name="T82" fmla="*/ 1061 w 1755"/>
              <a:gd name="T83" fmla="*/ 1396 h 3852"/>
              <a:gd name="T84" fmla="*/ 1215 w 1755"/>
              <a:gd name="T85" fmla="*/ 1359 h 3852"/>
              <a:gd name="T86" fmla="*/ 1341 w 1755"/>
              <a:gd name="T87" fmla="*/ 0 h 3852"/>
              <a:gd name="T88" fmla="*/ 1488 w 1755"/>
              <a:gd name="T89" fmla="*/ 22 h 3852"/>
              <a:gd name="T90" fmla="*/ 1599 w 1755"/>
              <a:gd name="T91" fmla="*/ 85 h 3852"/>
              <a:gd name="T92" fmla="*/ 1675 w 1755"/>
              <a:gd name="T93" fmla="*/ 179 h 3852"/>
              <a:gd name="T94" fmla="*/ 1717 w 1755"/>
              <a:gd name="T95" fmla="*/ 293 h 3852"/>
              <a:gd name="T96" fmla="*/ 1721 w 1755"/>
              <a:gd name="T97" fmla="*/ 431 h 3852"/>
              <a:gd name="T98" fmla="*/ 1674 w 1755"/>
              <a:gd name="T99" fmla="*/ 582 h 3852"/>
              <a:gd name="T100" fmla="*/ 1577 w 1755"/>
              <a:gd name="T101" fmla="*/ 713 h 3852"/>
              <a:gd name="T102" fmla="*/ 1441 w 1755"/>
              <a:gd name="T103" fmla="*/ 809 h 3852"/>
              <a:gd name="T104" fmla="*/ 1274 w 1755"/>
              <a:gd name="T105" fmla="*/ 857 h 3852"/>
              <a:gd name="T106" fmla="*/ 1109 w 1755"/>
              <a:gd name="T107" fmla="*/ 851 h 3852"/>
              <a:gd name="T108" fmla="*/ 981 w 1755"/>
              <a:gd name="T109" fmla="*/ 800 h 3852"/>
              <a:gd name="T110" fmla="*/ 892 w 1755"/>
              <a:gd name="T111" fmla="*/ 709 h 3852"/>
              <a:gd name="T112" fmla="*/ 844 w 1755"/>
              <a:gd name="T113" fmla="*/ 581 h 3852"/>
              <a:gd name="T114" fmla="*/ 839 w 1755"/>
              <a:gd name="T115" fmla="*/ 441 h 3852"/>
              <a:gd name="T116" fmla="*/ 865 w 1755"/>
              <a:gd name="T117" fmla="*/ 328 h 3852"/>
              <a:gd name="T118" fmla="*/ 922 w 1755"/>
              <a:gd name="T119" fmla="*/ 216 h 3852"/>
              <a:gd name="T120" fmla="*/ 1011 w 1755"/>
              <a:gd name="T121" fmla="*/ 116 h 3852"/>
              <a:gd name="T122" fmla="*/ 1132 w 1755"/>
              <a:gd name="T123" fmla="*/ 41 h 3852"/>
              <a:gd name="T124" fmla="*/ 1283 w 1755"/>
              <a:gd name="T125" fmla="*/ 2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55" h="3852">
                <a:moveTo>
                  <a:pt x="1297" y="1351"/>
                </a:moveTo>
                <a:lnTo>
                  <a:pt x="1331" y="1354"/>
                </a:lnTo>
                <a:lnTo>
                  <a:pt x="1362" y="1361"/>
                </a:lnTo>
                <a:lnTo>
                  <a:pt x="1388" y="1374"/>
                </a:lnTo>
                <a:lnTo>
                  <a:pt x="1411" y="1390"/>
                </a:lnTo>
                <a:lnTo>
                  <a:pt x="1432" y="1411"/>
                </a:lnTo>
                <a:lnTo>
                  <a:pt x="1450" y="1438"/>
                </a:lnTo>
                <a:lnTo>
                  <a:pt x="1463" y="1467"/>
                </a:lnTo>
                <a:lnTo>
                  <a:pt x="1474" y="1502"/>
                </a:lnTo>
                <a:lnTo>
                  <a:pt x="1481" y="1541"/>
                </a:lnTo>
                <a:lnTo>
                  <a:pt x="1485" y="1583"/>
                </a:lnTo>
                <a:lnTo>
                  <a:pt x="1487" y="1628"/>
                </a:lnTo>
                <a:lnTo>
                  <a:pt x="1484" y="1677"/>
                </a:lnTo>
                <a:lnTo>
                  <a:pt x="1480" y="1730"/>
                </a:lnTo>
                <a:lnTo>
                  <a:pt x="1472" y="1786"/>
                </a:lnTo>
                <a:lnTo>
                  <a:pt x="1461" y="1845"/>
                </a:lnTo>
                <a:lnTo>
                  <a:pt x="1447" y="1907"/>
                </a:lnTo>
                <a:lnTo>
                  <a:pt x="1431" y="1973"/>
                </a:lnTo>
                <a:lnTo>
                  <a:pt x="1166" y="3003"/>
                </a:lnTo>
                <a:lnTo>
                  <a:pt x="1155" y="3050"/>
                </a:lnTo>
                <a:lnTo>
                  <a:pt x="1147" y="3092"/>
                </a:lnTo>
                <a:lnTo>
                  <a:pt x="1142" y="3127"/>
                </a:lnTo>
                <a:lnTo>
                  <a:pt x="1140" y="3157"/>
                </a:lnTo>
                <a:lnTo>
                  <a:pt x="1140" y="3183"/>
                </a:lnTo>
                <a:lnTo>
                  <a:pt x="1143" y="3204"/>
                </a:lnTo>
                <a:lnTo>
                  <a:pt x="1148" y="3222"/>
                </a:lnTo>
                <a:lnTo>
                  <a:pt x="1155" y="3233"/>
                </a:lnTo>
                <a:lnTo>
                  <a:pt x="1164" y="3243"/>
                </a:lnTo>
                <a:lnTo>
                  <a:pt x="1174" y="3247"/>
                </a:lnTo>
                <a:lnTo>
                  <a:pt x="1186" y="3249"/>
                </a:lnTo>
                <a:lnTo>
                  <a:pt x="1205" y="3247"/>
                </a:lnTo>
                <a:lnTo>
                  <a:pt x="1228" y="3243"/>
                </a:lnTo>
                <a:lnTo>
                  <a:pt x="1255" y="3235"/>
                </a:lnTo>
                <a:lnTo>
                  <a:pt x="1288" y="3223"/>
                </a:lnTo>
                <a:lnTo>
                  <a:pt x="1324" y="3209"/>
                </a:lnTo>
                <a:lnTo>
                  <a:pt x="1363" y="3191"/>
                </a:lnTo>
                <a:lnTo>
                  <a:pt x="1406" y="3170"/>
                </a:lnTo>
                <a:lnTo>
                  <a:pt x="1450" y="3146"/>
                </a:lnTo>
                <a:lnTo>
                  <a:pt x="1496" y="3119"/>
                </a:lnTo>
                <a:lnTo>
                  <a:pt x="1543" y="3087"/>
                </a:lnTo>
                <a:lnTo>
                  <a:pt x="1592" y="3054"/>
                </a:lnTo>
                <a:lnTo>
                  <a:pt x="1640" y="3016"/>
                </a:lnTo>
                <a:lnTo>
                  <a:pt x="1755" y="3173"/>
                </a:lnTo>
                <a:lnTo>
                  <a:pt x="1678" y="3249"/>
                </a:lnTo>
                <a:lnTo>
                  <a:pt x="1603" y="3319"/>
                </a:lnTo>
                <a:lnTo>
                  <a:pt x="1527" y="3383"/>
                </a:lnTo>
                <a:lnTo>
                  <a:pt x="1451" y="3443"/>
                </a:lnTo>
                <a:lnTo>
                  <a:pt x="1376" y="3499"/>
                </a:lnTo>
                <a:lnTo>
                  <a:pt x="1300" y="3551"/>
                </a:lnTo>
                <a:lnTo>
                  <a:pt x="1228" y="3598"/>
                </a:lnTo>
                <a:lnTo>
                  <a:pt x="1156" y="3641"/>
                </a:lnTo>
                <a:lnTo>
                  <a:pt x="1085" y="3679"/>
                </a:lnTo>
                <a:lnTo>
                  <a:pt x="1017" y="3713"/>
                </a:lnTo>
                <a:lnTo>
                  <a:pt x="953" y="3743"/>
                </a:lnTo>
                <a:lnTo>
                  <a:pt x="889" y="3769"/>
                </a:lnTo>
                <a:lnTo>
                  <a:pt x="830" y="3792"/>
                </a:lnTo>
                <a:lnTo>
                  <a:pt x="773" y="3811"/>
                </a:lnTo>
                <a:lnTo>
                  <a:pt x="721" y="3826"/>
                </a:lnTo>
                <a:lnTo>
                  <a:pt x="673" y="3838"/>
                </a:lnTo>
                <a:lnTo>
                  <a:pt x="629" y="3846"/>
                </a:lnTo>
                <a:lnTo>
                  <a:pt x="590" y="3851"/>
                </a:lnTo>
                <a:lnTo>
                  <a:pt x="555" y="3852"/>
                </a:lnTo>
                <a:lnTo>
                  <a:pt x="527" y="3851"/>
                </a:lnTo>
                <a:lnTo>
                  <a:pt x="501" y="3848"/>
                </a:lnTo>
                <a:lnTo>
                  <a:pt x="476" y="3844"/>
                </a:lnTo>
                <a:lnTo>
                  <a:pt x="451" y="3838"/>
                </a:lnTo>
                <a:lnTo>
                  <a:pt x="428" y="3829"/>
                </a:lnTo>
                <a:lnTo>
                  <a:pt x="407" y="3818"/>
                </a:lnTo>
                <a:lnTo>
                  <a:pt x="386" y="3804"/>
                </a:lnTo>
                <a:lnTo>
                  <a:pt x="368" y="3788"/>
                </a:lnTo>
                <a:lnTo>
                  <a:pt x="350" y="3768"/>
                </a:lnTo>
                <a:lnTo>
                  <a:pt x="335" y="3746"/>
                </a:lnTo>
                <a:lnTo>
                  <a:pt x="321" y="3720"/>
                </a:lnTo>
                <a:lnTo>
                  <a:pt x="311" y="3691"/>
                </a:lnTo>
                <a:lnTo>
                  <a:pt x="302" y="3658"/>
                </a:lnTo>
                <a:lnTo>
                  <a:pt x="296" y="3622"/>
                </a:lnTo>
                <a:lnTo>
                  <a:pt x="291" y="3581"/>
                </a:lnTo>
                <a:lnTo>
                  <a:pt x="290" y="3537"/>
                </a:lnTo>
                <a:lnTo>
                  <a:pt x="292" y="3488"/>
                </a:lnTo>
                <a:lnTo>
                  <a:pt x="297" y="3434"/>
                </a:lnTo>
                <a:lnTo>
                  <a:pt x="304" y="3377"/>
                </a:lnTo>
                <a:lnTo>
                  <a:pt x="314" y="3314"/>
                </a:lnTo>
                <a:lnTo>
                  <a:pt x="328" y="3246"/>
                </a:lnTo>
                <a:lnTo>
                  <a:pt x="347" y="3174"/>
                </a:lnTo>
                <a:lnTo>
                  <a:pt x="578" y="2193"/>
                </a:lnTo>
                <a:lnTo>
                  <a:pt x="588" y="2149"/>
                </a:lnTo>
                <a:lnTo>
                  <a:pt x="598" y="2109"/>
                </a:lnTo>
                <a:lnTo>
                  <a:pt x="605" y="2077"/>
                </a:lnTo>
                <a:lnTo>
                  <a:pt x="609" y="2047"/>
                </a:lnTo>
                <a:lnTo>
                  <a:pt x="610" y="2024"/>
                </a:lnTo>
                <a:lnTo>
                  <a:pt x="609" y="2005"/>
                </a:lnTo>
                <a:lnTo>
                  <a:pt x="606" y="1991"/>
                </a:lnTo>
                <a:lnTo>
                  <a:pt x="600" y="1981"/>
                </a:lnTo>
                <a:lnTo>
                  <a:pt x="591" y="1975"/>
                </a:lnTo>
                <a:lnTo>
                  <a:pt x="578" y="1973"/>
                </a:lnTo>
                <a:lnTo>
                  <a:pt x="563" y="1975"/>
                </a:lnTo>
                <a:lnTo>
                  <a:pt x="543" y="1979"/>
                </a:lnTo>
                <a:lnTo>
                  <a:pt x="520" y="1986"/>
                </a:lnTo>
                <a:lnTo>
                  <a:pt x="492" y="1994"/>
                </a:lnTo>
                <a:lnTo>
                  <a:pt x="461" y="2005"/>
                </a:lnTo>
                <a:lnTo>
                  <a:pt x="428" y="2018"/>
                </a:lnTo>
                <a:lnTo>
                  <a:pt x="393" y="2032"/>
                </a:lnTo>
                <a:lnTo>
                  <a:pt x="356" y="2049"/>
                </a:lnTo>
                <a:lnTo>
                  <a:pt x="318" y="2066"/>
                </a:lnTo>
                <a:lnTo>
                  <a:pt x="280" y="2085"/>
                </a:lnTo>
                <a:lnTo>
                  <a:pt x="242" y="2105"/>
                </a:lnTo>
                <a:lnTo>
                  <a:pt x="203" y="2124"/>
                </a:lnTo>
                <a:lnTo>
                  <a:pt x="168" y="2145"/>
                </a:lnTo>
                <a:lnTo>
                  <a:pt x="133" y="2166"/>
                </a:lnTo>
                <a:lnTo>
                  <a:pt x="101" y="2189"/>
                </a:lnTo>
                <a:lnTo>
                  <a:pt x="0" y="2018"/>
                </a:lnTo>
                <a:lnTo>
                  <a:pt x="74" y="1956"/>
                </a:lnTo>
                <a:lnTo>
                  <a:pt x="149" y="1898"/>
                </a:lnTo>
                <a:lnTo>
                  <a:pt x="224" y="1841"/>
                </a:lnTo>
                <a:lnTo>
                  <a:pt x="299" y="1787"/>
                </a:lnTo>
                <a:lnTo>
                  <a:pt x="376" y="1737"/>
                </a:lnTo>
                <a:lnTo>
                  <a:pt x="451" y="1689"/>
                </a:lnTo>
                <a:lnTo>
                  <a:pt x="525" y="1644"/>
                </a:lnTo>
                <a:lnTo>
                  <a:pt x="599" y="1601"/>
                </a:lnTo>
                <a:lnTo>
                  <a:pt x="670" y="1563"/>
                </a:lnTo>
                <a:lnTo>
                  <a:pt x="742" y="1527"/>
                </a:lnTo>
                <a:lnTo>
                  <a:pt x="810" y="1494"/>
                </a:lnTo>
                <a:lnTo>
                  <a:pt x="877" y="1465"/>
                </a:lnTo>
                <a:lnTo>
                  <a:pt x="941" y="1438"/>
                </a:lnTo>
                <a:lnTo>
                  <a:pt x="1003" y="1416"/>
                </a:lnTo>
                <a:lnTo>
                  <a:pt x="1061" y="1396"/>
                </a:lnTo>
                <a:lnTo>
                  <a:pt x="1117" y="1380"/>
                </a:lnTo>
                <a:lnTo>
                  <a:pt x="1168" y="1367"/>
                </a:lnTo>
                <a:lnTo>
                  <a:pt x="1215" y="1359"/>
                </a:lnTo>
                <a:lnTo>
                  <a:pt x="1259" y="1353"/>
                </a:lnTo>
                <a:lnTo>
                  <a:pt x="1297" y="1351"/>
                </a:lnTo>
                <a:close/>
                <a:moveTo>
                  <a:pt x="1341" y="0"/>
                </a:moveTo>
                <a:lnTo>
                  <a:pt x="1394" y="2"/>
                </a:lnTo>
                <a:lnTo>
                  <a:pt x="1443" y="11"/>
                </a:lnTo>
                <a:lnTo>
                  <a:pt x="1488" y="22"/>
                </a:lnTo>
                <a:lnTo>
                  <a:pt x="1529" y="40"/>
                </a:lnTo>
                <a:lnTo>
                  <a:pt x="1566" y="61"/>
                </a:lnTo>
                <a:lnTo>
                  <a:pt x="1599" y="85"/>
                </a:lnTo>
                <a:lnTo>
                  <a:pt x="1629" y="113"/>
                </a:lnTo>
                <a:lnTo>
                  <a:pt x="1654" y="145"/>
                </a:lnTo>
                <a:lnTo>
                  <a:pt x="1675" y="179"/>
                </a:lnTo>
                <a:lnTo>
                  <a:pt x="1693" y="215"/>
                </a:lnTo>
                <a:lnTo>
                  <a:pt x="1706" y="252"/>
                </a:lnTo>
                <a:lnTo>
                  <a:pt x="1717" y="293"/>
                </a:lnTo>
                <a:lnTo>
                  <a:pt x="1722" y="335"/>
                </a:lnTo>
                <a:lnTo>
                  <a:pt x="1725" y="377"/>
                </a:lnTo>
                <a:lnTo>
                  <a:pt x="1721" y="431"/>
                </a:lnTo>
                <a:lnTo>
                  <a:pt x="1711" y="483"/>
                </a:lnTo>
                <a:lnTo>
                  <a:pt x="1696" y="533"/>
                </a:lnTo>
                <a:lnTo>
                  <a:pt x="1674" y="582"/>
                </a:lnTo>
                <a:lnTo>
                  <a:pt x="1646" y="629"/>
                </a:lnTo>
                <a:lnTo>
                  <a:pt x="1614" y="672"/>
                </a:lnTo>
                <a:lnTo>
                  <a:pt x="1577" y="713"/>
                </a:lnTo>
                <a:lnTo>
                  <a:pt x="1536" y="749"/>
                </a:lnTo>
                <a:lnTo>
                  <a:pt x="1490" y="781"/>
                </a:lnTo>
                <a:lnTo>
                  <a:pt x="1441" y="809"/>
                </a:lnTo>
                <a:lnTo>
                  <a:pt x="1388" y="831"/>
                </a:lnTo>
                <a:lnTo>
                  <a:pt x="1333" y="847"/>
                </a:lnTo>
                <a:lnTo>
                  <a:pt x="1274" y="857"/>
                </a:lnTo>
                <a:lnTo>
                  <a:pt x="1214" y="860"/>
                </a:lnTo>
                <a:lnTo>
                  <a:pt x="1159" y="858"/>
                </a:lnTo>
                <a:lnTo>
                  <a:pt x="1109" y="851"/>
                </a:lnTo>
                <a:lnTo>
                  <a:pt x="1062" y="838"/>
                </a:lnTo>
                <a:lnTo>
                  <a:pt x="1020" y="821"/>
                </a:lnTo>
                <a:lnTo>
                  <a:pt x="981" y="800"/>
                </a:lnTo>
                <a:lnTo>
                  <a:pt x="948" y="773"/>
                </a:lnTo>
                <a:lnTo>
                  <a:pt x="918" y="742"/>
                </a:lnTo>
                <a:lnTo>
                  <a:pt x="892" y="709"/>
                </a:lnTo>
                <a:lnTo>
                  <a:pt x="872" y="670"/>
                </a:lnTo>
                <a:lnTo>
                  <a:pt x="855" y="627"/>
                </a:lnTo>
                <a:lnTo>
                  <a:pt x="844" y="581"/>
                </a:lnTo>
                <a:lnTo>
                  <a:pt x="838" y="531"/>
                </a:lnTo>
                <a:lnTo>
                  <a:pt x="837" y="477"/>
                </a:lnTo>
                <a:lnTo>
                  <a:pt x="839" y="441"/>
                </a:lnTo>
                <a:lnTo>
                  <a:pt x="844" y="404"/>
                </a:lnTo>
                <a:lnTo>
                  <a:pt x="853" y="367"/>
                </a:lnTo>
                <a:lnTo>
                  <a:pt x="865" y="328"/>
                </a:lnTo>
                <a:lnTo>
                  <a:pt x="881" y="289"/>
                </a:lnTo>
                <a:lnTo>
                  <a:pt x="899" y="252"/>
                </a:lnTo>
                <a:lnTo>
                  <a:pt x="922" y="216"/>
                </a:lnTo>
                <a:lnTo>
                  <a:pt x="949" y="180"/>
                </a:lnTo>
                <a:lnTo>
                  <a:pt x="978" y="147"/>
                </a:lnTo>
                <a:lnTo>
                  <a:pt x="1011" y="116"/>
                </a:lnTo>
                <a:lnTo>
                  <a:pt x="1048" y="88"/>
                </a:lnTo>
                <a:lnTo>
                  <a:pt x="1088" y="63"/>
                </a:lnTo>
                <a:lnTo>
                  <a:pt x="1132" y="41"/>
                </a:lnTo>
                <a:lnTo>
                  <a:pt x="1179" y="23"/>
                </a:lnTo>
                <a:lnTo>
                  <a:pt x="1230" y="11"/>
                </a:lnTo>
                <a:lnTo>
                  <a:pt x="1283" y="2"/>
                </a:lnTo>
                <a:lnTo>
                  <a:pt x="1341" y="0"/>
                </a:lnTo>
                <a:close/>
              </a:path>
            </a:pathLst>
          </a:custGeom>
          <a:solidFill>
            <a:schemeClr val="accent3">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6267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p:cTn id="17" dur="500" fill="hold"/>
                                        <p:tgtEl>
                                          <p:spTgt spid="34"/>
                                        </p:tgtEl>
                                        <p:attrNameLst>
                                          <p:attrName>ppt_w</p:attrName>
                                        </p:attrNameLst>
                                      </p:cBhvr>
                                      <p:tavLst>
                                        <p:tav tm="0">
                                          <p:val>
                                            <p:fltVal val="0"/>
                                          </p:val>
                                        </p:tav>
                                        <p:tav tm="100000">
                                          <p:val>
                                            <p:strVal val="#ppt_w"/>
                                          </p:val>
                                        </p:tav>
                                      </p:tavLst>
                                    </p:anim>
                                    <p:anim calcmode="lin" valueType="num">
                                      <p:cBhvr>
                                        <p:cTn id="18" dur="500" fill="hold"/>
                                        <p:tgtEl>
                                          <p:spTgt spid="34"/>
                                        </p:tgtEl>
                                        <p:attrNameLst>
                                          <p:attrName>ppt_h</p:attrName>
                                        </p:attrNameLst>
                                      </p:cBhvr>
                                      <p:tavLst>
                                        <p:tav tm="0">
                                          <p:val>
                                            <p:fltVal val="0"/>
                                          </p:val>
                                        </p:tav>
                                        <p:tav tm="100000">
                                          <p:val>
                                            <p:strVal val="#ppt_h"/>
                                          </p:val>
                                        </p:tav>
                                      </p:tavLst>
                                    </p:anim>
                                    <p:animEffect transition="in" filter="fade">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0000"/>
            <a:lum/>
          </a:blip>
          <a:srcRect/>
          <a:stretch>
            <a:fillRect t="-9000" b="-9000"/>
          </a:stretch>
        </a:blip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7DD5B90-2C30-41D4-97A6-9561A82B10EF}" type="slidenum">
              <a:rPr lang="en-US" sz="1600" smtClean="0"/>
              <a:t>9</a:t>
            </a:fld>
            <a:endParaRPr lang="en-US" sz="1600"/>
          </a:p>
        </p:txBody>
      </p:sp>
      <p:sp>
        <p:nvSpPr>
          <p:cNvPr id="3" name="Title 1"/>
          <p:cNvSpPr txBox="1">
            <a:spLocks/>
          </p:cNvSpPr>
          <p:nvPr/>
        </p:nvSpPr>
        <p:spPr>
          <a:xfrm>
            <a:off x="3162946" y="1221632"/>
            <a:ext cx="5866109" cy="7981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smtClean="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rPr>
              <a:t>Key Challenges</a:t>
            </a:r>
            <a:endParaRPr lang="en-US" sz="4800" dirty="0">
              <a:gradFill>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gradFill>
              <a:latin typeface="Arial" panose="020B0604020202020204" pitchFamily="34" charset="0"/>
              <a:cs typeface="Arial" panose="020B0604020202020204" pitchFamily="34" charset="0"/>
            </a:endParaRPr>
          </a:p>
        </p:txBody>
      </p:sp>
      <p:sp>
        <p:nvSpPr>
          <p:cNvPr id="4" name="Rectangle 3"/>
          <p:cNvSpPr/>
          <p:nvPr/>
        </p:nvSpPr>
        <p:spPr>
          <a:xfrm>
            <a:off x="3481342" y="2198481"/>
            <a:ext cx="5961888" cy="338554"/>
          </a:xfrm>
          <a:prstGeom prst="rect">
            <a:avLst/>
          </a:prstGeom>
        </p:spPr>
        <p:txBody>
          <a:bodyPr wrap="none">
            <a:spAutoFit/>
          </a:bodyPr>
          <a:lstStyle/>
          <a:p>
            <a:r>
              <a:rPr lang="en-US" sz="1600" dirty="0">
                <a:solidFill>
                  <a:schemeClr val="tx2">
                    <a:lumMod val="75000"/>
                  </a:schemeClr>
                </a:solidFill>
                <a:latin typeface="Arial" panose="020B0604020202020204" pitchFamily="34" charset="0"/>
                <a:cs typeface="Arial" panose="020B0604020202020204" pitchFamily="34" charset="0"/>
              </a:rPr>
              <a:t>This slide should show a major challenge the company is facing</a:t>
            </a:r>
          </a:p>
        </p:txBody>
      </p:sp>
      <p:sp>
        <p:nvSpPr>
          <p:cNvPr id="5" name="Rectangle 4"/>
          <p:cNvSpPr/>
          <p:nvPr/>
        </p:nvSpPr>
        <p:spPr>
          <a:xfrm>
            <a:off x="1730644" y="2653729"/>
            <a:ext cx="8730712" cy="338554"/>
          </a:xfrm>
          <a:prstGeom prst="rect">
            <a:avLst/>
          </a:prstGeom>
        </p:spPr>
        <p:txBody>
          <a:bodyPr wrap="squar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Use a chart to show the key challenge, which could be many things. Examples:</a:t>
            </a:r>
          </a:p>
        </p:txBody>
      </p:sp>
      <p:sp>
        <p:nvSpPr>
          <p:cNvPr id="15" name="Rectangle 14"/>
          <p:cNvSpPr/>
          <p:nvPr/>
        </p:nvSpPr>
        <p:spPr>
          <a:xfrm>
            <a:off x="2661574" y="5113149"/>
            <a:ext cx="6868852" cy="584775"/>
          </a:xfrm>
          <a:prstGeom prst="rect">
            <a:avLst/>
          </a:prstGeom>
        </p:spPr>
        <p:txBody>
          <a:bodyPr wrap="square">
            <a:spAutoFit/>
          </a:bodyPr>
          <a:lstStyle/>
          <a:p>
            <a:pPr algn="ctr"/>
            <a:r>
              <a:rPr lang="en-US" sz="1600" dirty="0">
                <a:solidFill>
                  <a:schemeClr val="tx2">
                    <a:lumMod val="75000"/>
                  </a:schemeClr>
                </a:solidFill>
                <a:latin typeface="Arial" panose="020B0604020202020204" pitchFamily="34" charset="0"/>
                <a:cs typeface="Arial" panose="020B0604020202020204" pitchFamily="34" charset="0"/>
              </a:rPr>
              <a:t>There are many things which could be a key challenge. Pick the main one, then communicate the challenge succinctly. </a:t>
            </a:r>
          </a:p>
        </p:txBody>
      </p:sp>
      <p:grpSp>
        <p:nvGrpSpPr>
          <p:cNvPr id="10" name="Group 9"/>
          <p:cNvGrpSpPr/>
          <p:nvPr/>
        </p:nvGrpSpPr>
        <p:grpSpPr>
          <a:xfrm>
            <a:off x="1823633" y="3293674"/>
            <a:ext cx="2407404" cy="1505676"/>
            <a:chOff x="1823633" y="3293674"/>
            <a:chExt cx="2407404" cy="1505676"/>
          </a:xfrm>
        </p:grpSpPr>
        <p:sp>
          <p:nvSpPr>
            <p:cNvPr id="11" name="Rectangle 10"/>
            <p:cNvSpPr/>
            <p:nvPr/>
          </p:nvSpPr>
          <p:spPr>
            <a:xfrm>
              <a:off x="1823633" y="4214575"/>
              <a:ext cx="2407404" cy="584775"/>
            </a:xfrm>
            <a:prstGeom prst="rect">
              <a:avLst/>
            </a:prstGeom>
          </p:spPr>
          <p:txBody>
            <a:bodyPr wrap="square">
              <a:spAutoFit/>
            </a:bodyPr>
            <a:lstStyle/>
            <a:p>
              <a:pPr marL="0" lvl="1" algn="ctr"/>
              <a:r>
                <a:rPr lang="en-US" sz="1600" dirty="0">
                  <a:solidFill>
                    <a:schemeClr val="accent1"/>
                  </a:solidFill>
                  <a:latin typeface="Arial" panose="020B0604020202020204" pitchFamily="34" charset="0"/>
                  <a:cs typeface="Arial" panose="020B0604020202020204" pitchFamily="34" charset="0"/>
                </a:rPr>
                <a:t>That they’re </a:t>
              </a:r>
              <a:r>
                <a:rPr lang="en-US" sz="1600" dirty="0" smtClean="0">
                  <a:solidFill>
                    <a:schemeClr val="accent1"/>
                  </a:solidFill>
                  <a:latin typeface="Arial" panose="020B0604020202020204" pitchFamily="34" charset="0"/>
                  <a:cs typeface="Arial" panose="020B0604020202020204" pitchFamily="34" charset="0"/>
                </a:rPr>
                <a:t>underperforming</a:t>
              </a:r>
              <a:endParaRPr lang="en-US" sz="1600" dirty="0">
                <a:solidFill>
                  <a:schemeClr val="accent1"/>
                </a:solidFill>
                <a:latin typeface="Arial" panose="020B0604020202020204" pitchFamily="34" charset="0"/>
                <a:cs typeface="Arial" panose="020B0604020202020204" pitchFamily="34" charset="0"/>
              </a:endParaRPr>
            </a:p>
          </p:txBody>
        </p:sp>
        <p:grpSp>
          <p:nvGrpSpPr>
            <p:cNvPr id="25" name="Group 24"/>
            <p:cNvGrpSpPr/>
            <p:nvPr/>
          </p:nvGrpSpPr>
          <p:grpSpPr>
            <a:xfrm>
              <a:off x="2661575" y="3293674"/>
              <a:ext cx="731520" cy="731520"/>
              <a:chOff x="2661575" y="3293674"/>
              <a:chExt cx="731520" cy="731520"/>
            </a:xfrm>
          </p:grpSpPr>
          <p:sp>
            <p:nvSpPr>
              <p:cNvPr id="6" name="Rectangle 5"/>
              <p:cNvSpPr/>
              <p:nvPr/>
            </p:nvSpPr>
            <p:spPr>
              <a:xfrm>
                <a:off x="2661575" y="3293674"/>
                <a:ext cx="731520" cy="7315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4"/>
              <p:cNvGrpSpPr>
                <a:grpSpLocks noChangeAspect="1"/>
              </p:cNvGrpSpPr>
              <p:nvPr/>
            </p:nvGrpSpPr>
            <p:grpSpPr bwMode="auto">
              <a:xfrm>
                <a:off x="2845818" y="3476909"/>
                <a:ext cx="363035" cy="365051"/>
                <a:chOff x="0" y="329"/>
                <a:chExt cx="180" cy="181"/>
              </a:xfrm>
              <a:solidFill>
                <a:schemeClr val="bg1"/>
              </a:solidFill>
            </p:grpSpPr>
            <p:sp>
              <p:nvSpPr>
                <p:cNvPr id="22" name="Freeform 6"/>
                <p:cNvSpPr>
                  <a:spLocks/>
                </p:cNvSpPr>
                <p:nvPr/>
              </p:nvSpPr>
              <p:spPr bwMode="auto">
                <a:xfrm>
                  <a:off x="36" y="353"/>
                  <a:ext cx="9" cy="21"/>
                </a:xfrm>
                <a:custGeom>
                  <a:avLst/>
                  <a:gdLst>
                    <a:gd name="T0" fmla="*/ 170 w 170"/>
                    <a:gd name="T1" fmla="*/ 0 h 359"/>
                    <a:gd name="T2" fmla="*/ 170 w 170"/>
                    <a:gd name="T3" fmla="*/ 359 h 359"/>
                    <a:gd name="T4" fmla="*/ 135 w 170"/>
                    <a:gd name="T5" fmla="*/ 350 h 359"/>
                    <a:gd name="T6" fmla="*/ 105 w 170"/>
                    <a:gd name="T7" fmla="*/ 337 h 359"/>
                    <a:gd name="T8" fmla="*/ 79 w 170"/>
                    <a:gd name="T9" fmla="*/ 324 h 359"/>
                    <a:gd name="T10" fmla="*/ 56 w 170"/>
                    <a:gd name="T11" fmla="*/ 309 h 359"/>
                    <a:gd name="T12" fmla="*/ 39 w 170"/>
                    <a:gd name="T13" fmla="*/ 291 h 359"/>
                    <a:gd name="T14" fmla="*/ 22 w 170"/>
                    <a:gd name="T15" fmla="*/ 267 h 359"/>
                    <a:gd name="T16" fmla="*/ 10 w 170"/>
                    <a:gd name="T17" fmla="*/ 240 h 359"/>
                    <a:gd name="T18" fmla="*/ 3 w 170"/>
                    <a:gd name="T19" fmla="*/ 211 h 359"/>
                    <a:gd name="T20" fmla="*/ 0 w 170"/>
                    <a:gd name="T21" fmla="*/ 179 h 359"/>
                    <a:gd name="T22" fmla="*/ 4 w 170"/>
                    <a:gd name="T23" fmla="*/ 147 h 359"/>
                    <a:gd name="T24" fmla="*/ 12 w 170"/>
                    <a:gd name="T25" fmla="*/ 116 h 359"/>
                    <a:gd name="T26" fmla="*/ 26 w 170"/>
                    <a:gd name="T27" fmla="*/ 88 h 359"/>
                    <a:gd name="T28" fmla="*/ 46 w 170"/>
                    <a:gd name="T29" fmla="*/ 62 h 359"/>
                    <a:gd name="T30" fmla="*/ 65 w 170"/>
                    <a:gd name="T31" fmla="*/ 43 h 359"/>
                    <a:gd name="T32" fmla="*/ 87 w 170"/>
                    <a:gd name="T33" fmla="*/ 29 h 359"/>
                    <a:gd name="T34" fmla="*/ 111 w 170"/>
                    <a:gd name="T35" fmla="*/ 17 h 359"/>
                    <a:gd name="T36" fmla="*/ 139 w 170"/>
                    <a:gd name="T37" fmla="*/ 6 h 359"/>
                    <a:gd name="T38" fmla="*/ 170 w 170"/>
                    <a:gd name="T39"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0" h="359">
                      <a:moveTo>
                        <a:pt x="170" y="0"/>
                      </a:moveTo>
                      <a:lnTo>
                        <a:pt x="170" y="359"/>
                      </a:lnTo>
                      <a:lnTo>
                        <a:pt x="135" y="350"/>
                      </a:lnTo>
                      <a:lnTo>
                        <a:pt x="105" y="337"/>
                      </a:lnTo>
                      <a:lnTo>
                        <a:pt x="79" y="324"/>
                      </a:lnTo>
                      <a:lnTo>
                        <a:pt x="56" y="309"/>
                      </a:lnTo>
                      <a:lnTo>
                        <a:pt x="39" y="291"/>
                      </a:lnTo>
                      <a:lnTo>
                        <a:pt x="22" y="267"/>
                      </a:lnTo>
                      <a:lnTo>
                        <a:pt x="10" y="240"/>
                      </a:lnTo>
                      <a:lnTo>
                        <a:pt x="3" y="211"/>
                      </a:lnTo>
                      <a:lnTo>
                        <a:pt x="0" y="179"/>
                      </a:lnTo>
                      <a:lnTo>
                        <a:pt x="4" y="147"/>
                      </a:lnTo>
                      <a:lnTo>
                        <a:pt x="12" y="116"/>
                      </a:lnTo>
                      <a:lnTo>
                        <a:pt x="26" y="88"/>
                      </a:lnTo>
                      <a:lnTo>
                        <a:pt x="46" y="62"/>
                      </a:lnTo>
                      <a:lnTo>
                        <a:pt x="65" y="43"/>
                      </a:lnTo>
                      <a:lnTo>
                        <a:pt x="87" y="29"/>
                      </a:lnTo>
                      <a:lnTo>
                        <a:pt x="111" y="17"/>
                      </a:lnTo>
                      <a:lnTo>
                        <a:pt x="139" y="6"/>
                      </a:lnTo>
                      <a:lnTo>
                        <a:pt x="1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p:nvSpPr>
              <p:spPr bwMode="auto">
                <a:xfrm>
                  <a:off x="50" y="383"/>
                  <a:ext cx="10" cy="23"/>
                </a:xfrm>
                <a:custGeom>
                  <a:avLst/>
                  <a:gdLst>
                    <a:gd name="T0" fmla="*/ 0 w 183"/>
                    <a:gd name="T1" fmla="*/ 0 h 392"/>
                    <a:gd name="T2" fmla="*/ 40 w 183"/>
                    <a:gd name="T3" fmla="*/ 11 h 392"/>
                    <a:gd name="T4" fmla="*/ 75 w 183"/>
                    <a:gd name="T5" fmla="*/ 24 h 392"/>
                    <a:gd name="T6" fmla="*/ 104 w 183"/>
                    <a:gd name="T7" fmla="*/ 38 h 392"/>
                    <a:gd name="T8" fmla="*/ 128 w 183"/>
                    <a:gd name="T9" fmla="*/ 53 h 392"/>
                    <a:gd name="T10" fmla="*/ 146 w 183"/>
                    <a:gd name="T11" fmla="*/ 70 h 392"/>
                    <a:gd name="T12" fmla="*/ 158 w 183"/>
                    <a:gd name="T13" fmla="*/ 89 h 392"/>
                    <a:gd name="T14" fmla="*/ 169 w 183"/>
                    <a:gd name="T15" fmla="*/ 110 h 392"/>
                    <a:gd name="T16" fmla="*/ 176 w 183"/>
                    <a:gd name="T17" fmla="*/ 133 h 392"/>
                    <a:gd name="T18" fmla="*/ 181 w 183"/>
                    <a:gd name="T19" fmla="*/ 158 h 392"/>
                    <a:gd name="T20" fmla="*/ 183 w 183"/>
                    <a:gd name="T21" fmla="*/ 185 h 392"/>
                    <a:gd name="T22" fmla="*/ 181 w 183"/>
                    <a:gd name="T23" fmla="*/ 218 h 392"/>
                    <a:gd name="T24" fmla="*/ 174 w 183"/>
                    <a:gd name="T25" fmla="*/ 248 h 392"/>
                    <a:gd name="T26" fmla="*/ 164 w 183"/>
                    <a:gd name="T27" fmla="*/ 277 h 392"/>
                    <a:gd name="T28" fmla="*/ 149 w 183"/>
                    <a:gd name="T29" fmla="*/ 302 h 392"/>
                    <a:gd name="T30" fmla="*/ 131 w 183"/>
                    <a:gd name="T31" fmla="*/ 326 h 392"/>
                    <a:gd name="T32" fmla="*/ 109 w 183"/>
                    <a:gd name="T33" fmla="*/ 347 h 392"/>
                    <a:gd name="T34" fmla="*/ 84 w 183"/>
                    <a:gd name="T35" fmla="*/ 364 h 392"/>
                    <a:gd name="T36" fmla="*/ 58 w 183"/>
                    <a:gd name="T37" fmla="*/ 377 h 392"/>
                    <a:gd name="T38" fmla="*/ 29 w 183"/>
                    <a:gd name="T39" fmla="*/ 387 h 392"/>
                    <a:gd name="T40" fmla="*/ 0 w 183"/>
                    <a:gd name="T41" fmla="*/ 392 h 392"/>
                    <a:gd name="T42" fmla="*/ 0 w 183"/>
                    <a:gd name="T43"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 h="392">
                      <a:moveTo>
                        <a:pt x="0" y="0"/>
                      </a:moveTo>
                      <a:lnTo>
                        <a:pt x="40" y="11"/>
                      </a:lnTo>
                      <a:lnTo>
                        <a:pt x="75" y="24"/>
                      </a:lnTo>
                      <a:lnTo>
                        <a:pt x="104" y="38"/>
                      </a:lnTo>
                      <a:lnTo>
                        <a:pt x="128" y="53"/>
                      </a:lnTo>
                      <a:lnTo>
                        <a:pt x="146" y="70"/>
                      </a:lnTo>
                      <a:lnTo>
                        <a:pt x="158" y="89"/>
                      </a:lnTo>
                      <a:lnTo>
                        <a:pt x="169" y="110"/>
                      </a:lnTo>
                      <a:lnTo>
                        <a:pt x="176" y="133"/>
                      </a:lnTo>
                      <a:lnTo>
                        <a:pt x="181" y="158"/>
                      </a:lnTo>
                      <a:lnTo>
                        <a:pt x="183" y="185"/>
                      </a:lnTo>
                      <a:lnTo>
                        <a:pt x="181" y="218"/>
                      </a:lnTo>
                      <a:lnTo>
                        <a:pt x="174" y="248"/>
                      </a:lnTo>
                      <a:lnTo>
                        <a:pt x="164" y="277"/>
                      </a:lnTo>
                      <a:lnTo>
                        <a:pt x="149" y="302"/>
                      </a:lnTo>
                      <a:lnTo>
                        <a:pt x="131" y="326"/>
                      </a:lnTo>
                      <a:lnTo>
                        <a:pt x="109" y="347"/>
                      </a:lnTo>
                      <a:lnTo>
                        <a:pt x="84" y="364"/>
                      </a:lnTo>
                      <a:lnTo>
                        <a:pt x="58" y="377"/>
                      </a:lnTo>
                      <a:lnTo>
                        <a:pt x="29" y="387"/>
                      </a:lnTo>
                      <a:lnTo>
                        <a:pt x="0" y="39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noEditPoints="1"/>
                </p:cNvSpPr>
                <p:nvPr/>
              </p:nvSpPr>
              <p:spPr bwMode="auto">
                <a:xfrm>
                  <a:off x="0" y="329"/>
                  <a:ext cx="180" cy="181"/>
                </a:xfrm>
                <a:custGeom>
                  <a:avLst/>
                  <a:gdLst>
                    <a:gd name="T0" fmla="*/ 1318 w 3250"/>
                    <a:gd name="T1" fmla="*/ 861 h 3084"/>
                    <a:gd name="T2" fmla="*/ 1603 w 3250"/>
                    <a:gd name="T3" fmla="*/ 1954 h 3084"/>
                    <a:gd name="T4" fmla="*/ 1550 w 3250"/>
                    <a:gd name="T5" fmla="*/ 2182 h 3084"/>
                    <a:gd name="T6" fmla="*/ 1510 w 3250"/>
                    <a:gd name="T7" fmla="*/ 2423 h 3084"/>
                    <a:gd name="T8" fmla="*/ 1571 w 3250"/>
                    <a:gd name="T9" fmla="*/ 2512 h 3084"/>
                    <a:gd name="T10" fmla="*/ 1716 w 3250"/>
                    <a:gd name="T11" fmla="*/ 2602 h 3084"/>
                    <a:gd name="T12" fmla="*/ 1940 w 3250"/>
                    <a:gd name="T13" fmla="*/ 2741 h 3084"/>
                    <a:gd name="T14" fmla="*/ 2119 w 3250"/>
                    <a:gd name="T15" fmla="*/ 2853 h 3084"/>
                    <a:gd name="T16" fmla="*/ 2169 w 3250"/>
                    <a:gd name="T17" fmla="*/ 2883 h 3084"/>
                    <a:gd name="T18" fmla="*/ 2385 w 3250"/>
                    <a:gd name="T19" fmla="*/ 2952 h 3084"/>
                    <a:gd name="T20" fmla="*/ 2963 w 3250"/>
                    <a:gd name="T21" fmla="*/ 2753 h 3084"/>
                    <a:gd name="T22" fmla="*/ 3106 w 3250"/>
                    <a:gd name="T23" fmla="*/ 2479 h 3084"/>
                    <a:gd name="T24" fmla="*/ 3089 w 3250"/>
                    <a:gd name="T25" fmla="*/ 2230 h 3084"/>
                    <a:gd name="T26" fmla="*/ 3019 w 3250"/>
                    <a:gd name="T27" fmla="*/ 1972 h 3084"/>
                    <a:gd name="T28" fmla="*/ 2976 w 3250"/>
                    <a:gd name="T29" fmla="*/ 1844 h 3084"/>
                    <a:gd name="T30" fmla="*/ 2760 w 3250"/>
                    <a:gd name="T31" fmla="*/ 1382 h 3084"/>
                    <a:gd name="T32" fmla="*/ 2684 w 3250"/>
                    <a:gd name="T33" fmla="*/ 1478 h 3084"/>
                    <a:gd name="T34" fmla="*/ 2437 w 3250"/>
                    <a:gd name="T35" fmla="*/ 1343 h 3084"/>
                    <a:gd name="T36" fmla="*/ 2278 w 3250"/>
                    <a:gd name="T37" fmla="*/ 1389 h 3084"/>
                    <a:gd name="T38" fmla="*/ 2054 w 3250"/>
                    <a:gd name="T39" fmla="*/ 1316 h 3084"/>
                    <a:gd name="T40" fmla="*/ 1903 w 3250"/>
                    <a:gd name="T41" fmla="*/ 1285 h 3084"/>
                    <a:gd name="T42" fmla="*/ 1957 w 3250"/>
                    <a:gd name="T43" fmla="*/ 1719 h 3084"/>
                    <a:gd name="T44" fmla="*/ 1467 w 3250"/>
                    <a:gd name="T45" fmla="*/ 792 h 3084"/>
                    <a:gd name="T46" fmla="*/ 666 w 3250"/>
                    <a:gd name="T47" fmla="*/ 337 h 3084"/>
                    <a:gd name="T48" fmla="*/ 519 w 3250"/>
                    <a:gd name="T49" fmla="*/ 523 h 3084"/>
                    <a:gd name="T50" fmla="*/ 565 w 3250"/>
                    <a:gd name="T51" fmla="*/ 769 h 3084"/>
                    <a:gd name="T52" fmla="*/ 816 w 3250"/>
                    <a:gd name="T53" fmla="*/ 1319 h 3084"/>
                    <a:gd name="T54" fmla="*/ 652 w 3250"/>
                    <a:gd name="T55" fmla="*/ 1190 h 3084"/>
                    <a:gd name="T56" fmla="*/ 510 w 3250"/>
                    <a:gd name="T57" fmla="*/ 1221 h 3084"/>
                    <a:gd name="T58" fmla="*/ 686 w 3250"/>
                    <a:gd name="T59" fmla="*/ 1401 h 3084"/>
                    <a:gd name="T60" fmla="*/ 942 w 3250"/>
                    <a:gd name="T61" fmla="*/ 1424 h 3084"/>
                    <a:gd name="T62" fmla="*/ 1178 w 3250"/>
                    <a:gd name="T63" fmla="*/ 1264 h 3084"/>
                    <a:gd name="T64" fmla="*/ 1197 w 3250"/>
                    <a:gd name="T65" fmla="*/ 986 h 3084"/>
                    <a:gd name="T66" fmla="*/ 1016 w 3250"/>
                    <a:gd name="T67" fmla="*/ 822 h 3084"/>
                    <a:gd name="T68" fmla="*/ 955 w 3250"/>
                    <a:gd name="T69" fmla="*/ 432 h 3084"/>
                    <a:gd name="T70" fmla="*/ 1190 w 3250"/>
                    <a:gd name="T71" fmla="*/ 565 h 3084"/>
                    <a:gd name="T72" fmla="*/ 1053 w 3250"/>
                    <a:gd name="T73" fmla="*/ 347 h 3084"/>
                    <a:gd name="T74" fmla="*/ 338 w 3250"/>
                    <a:gd name="T75" fmla="*/ 0 h 3084"/>
                    <a:gd name="T76" fmla="*/ 1606 w 3250"/>
                    <a:gd name="T77" fmla="*/ 97 h 3084"/>
                    <a:gd name="T78" fmla="*/ 1705 w 3250"/>
                    <a:gd name="T79" fmla="*/ 981 h 3084"/>
                    <a:gd name="T80" fmla="*/ 1826 w 3250"/>
                    <a:gd name="T81" fmla="*/ 1177 h 3084"/>
                    <a:gd name="T82" fmla="*/ 2055 w 3250"/>
                    <a:gd name="T83" fmla="*/ 1143 h 3084"/>
                    <a:gd name="T84" fmla="*/ 2185 w 3250"/>
                    <a:gd name="T85" fmla="*/ 1280 h 3084"/>
                    <a:gd name="T86" fmla="*/ 2205 w 3250"/>
                    <a:gd name="T87" fmla="*/ 1274 h 3084"/>
                    <a:gd name="T88" fmla="*/ 2414 w 3250"/>
                    <a:gd name="T89" fmla="*/ 1202 h 3084"/>
                    <a:gd name="T90" fmla="*/ 2598 w 3250"/>
                    <a:gd name="T91" fmla="*/ 1339 h 3084"/>
                    <a:gd name="T92" fmla="*/ 2754 w 3250"/>
                    <a:gd name="T93" fmla="*/ 1248 h 3084"/>
                    <a:gd name="T94" fmla="*/ 2954 w 3250"/>
                    <a:gd name="T95" fmla="*/ 1336 h 3084"/>
                    <a:gd name="T96" fmla="*/ 3133 w 3250"/>
                    <a:gd name="T97" fmla="*/ 1878 h 3084"/>
                    <a:gd name="T98" fmla="*/ 3216 w 3250"/>
                    <a:gd name="T99" fmla="*/ 2176 h 3084"/>
                    <a:gd name="T100" fmla="*/ 3249 w 3250"/>
                    <a:gd name="T101" fmla="*/ 2440 h 3084"/>
                    <a:gd name="T102" fmla="*/ 3129 w 3250"/>
                    <a:gd name="T103" fmla="*/ 2761 h 3084"/>
                    <a:gd name="T104" fmla="*/ 2856 w 3250"/>
                    <a:gd name="T105" fmla="*/ 2969 h 3084"/>
                    <a:gd name="T106" fmla="*/ 2210 w 3250"/>
                    <a:gd name="T107" fmla="*/ 3050 h 3084"/>
                    <a:gd name="T108" fmla="*/ 1458 w 3250"/>
                    <a:gd name="T109" fmla="*/ 2595 h 3084"/>
                    <a:gd name="T110" fmla="*/ 1374 w 3250"/>
                    <a:gd name="T111" fmla="*/ 2434 h 3084"/>
                    <a:gd name="T112" fmla="*/ 1393 w 3250"/>
                    <a:gd name="T113" fmla="*/ 2267 h 3084"/>
                    <a:gd name="T114" fmla="*/ 1455 w 3250"/>
                    <a:gd name="T115" fmla="*/ 1986 h 3084"/>
                    <a:gd name="T116" fmla="*/ 1462 w 3250"/>
                    <a:gd name="T117" fmla="*/ 1843 h 3084"/>
                    <a:gd name="T118" fmla="*/ 248 w 3250"/>
                    <a:gd name="T119" fmla="*/ 1785 h 3084"/>
                    <a:gd name="T120" fmla="*/ 27 w 3250"/>
                    <a:gd name="T121" fmla="*/ 1597 h 3084"/>
                    <a:gd name="T122" fmla="*/ 27 w 3250"/>
                    <a:gd name="T123" fmla="*/ 200 h 3084"/>
                    <a:gd name="T124" fmla="*/ 248 w 3250"/>
                    <a:gd name="T125" fmla="*/ 12 h 3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0" h="3084">
                      <a:moveTo>
                        <a:pt x="1448" y="790"/>
                      </a:moveTo>
                      <a:lnTo>
                        <a:pt x="1428" y="793"/>
                      </a:lnTo>
                      <a:lnTo>
                        <a:pt x="1369" y="809"/>
                      </a:lnTo>
                      <a:lnTo>
                        <a:pt x="1351" y="817"/>
                      </a:lnTo>
                      <a:lnTo>
                        <a:pt x="1336" y="830"/>
                      </a:lnTo>
                      <a:lnTo>
                        <a:pt x="1326" y="844"/>
                      </a:lnTo>
                      <a:lnTo>
                        <a:pt x="1318" y="861"/>
                      </a:lnTo>
                      <a:lnTo>
                        <a:pt x="1316" y="880"/>
                      </a:lnTo>
                      <a:lnTo>
                        <a:pt x="1318" y="898"/>
                      </a:lnTo>
                      <a:lnTo>
                        <a:pt x="1615" y="1880"/>
                      </a:lnTo>
                      <a:lnTo>
                        <a:pt x="1622" y="1906"/>
                      </a:lnTo>
                      <a:lnTo>
                        <a:pt x="1611" y="1927"/>
                      </a:lnTo>
                      <a:lnTo>
                        <a:pt x="1608" y="1938"/>
                      </a:lnTo>
                      <a:lnTo>
                        <a:pt x="1603" y="1954"/>
                      </a:lnTo>
                      <a:lnTo>
                        <a:pt x="1597" y="1976"/>
                      </a:lnTo>
                      <a:lnTo>
                        <a:pt x="1591" y="2001"/>
                      </a:lnTo>
                      <a:lnTo>
                        <a:pt x="1584" y="2031"/>
                      </a:lnTo>
                      <a:lnTo>
                        <a:pt x="1575" y="2065"/>
                      </a:lnTo>
                      <a:lnTo>
                        <a:pt x="1568" y="2102"/>
                      </a:lnTo>
                      <a:lnTo>
                        <a:pt x="1558" y="2141"/>
                      </a:lnTo>
                      <a:lnTo>
                        <a:pt x="1550" y="2182"/>
                      </a:lnTo>
                      <a:lnTo>
                        <a:pt x="1540" y="2224"/>
                      </a:lnTo>
                      <a:lnTo>
                        <a:pt x="1532" y="2267"/>
                      </a:lnTo>
                      <a:lnTo>
                        <a:pt x="1522" y="2311"/>
                      </a:lnTo>
                      <a:lnTo>
                        <a:pt x="1514" y="2354"/>
                      </a:lnTo>
                      <a:lnTo>
                        <a:pt x="1504" y="2396"/>
                      </a:lnTo>
                      <a:lnTo>
                        <a:pt x="1506" y="2407"/>
                      </a:lnTo>
                      <a:lnTo>
                        <a:pt x="1510" y="2423"/>
                      </a:lnTo>
                      <a:lnTo>
                        <a:pt x="1515" y="2439"/>
                      </a:lnTo>
                      <a:lnTo>
                        <a:pt x="1522" y="2457"/>
                      </a:lnTo>
                      <a:lnTo>
                        <a:pt x="1533" y="2476"/>
                      </a:lnTo>
                      <a:lnTo>
                        <a:pt x="1546" y="2492"/>
                      </a:lnTo>
                      <a:lnTo>
                        <a:pt x="1561" y="2506"/>
                      </a:lnTo>
                      <a:lnTo>
                        <a:pt x="1564" y="2508"/>
                      </a:lnTo>
                      <a:lnTo>
                        <a:pt x="1571" y="2512"/>
                      </a:lnTo>
                      <a:lnTo>
                        <a:pt x="1581" y="2519"/>
                      </a:lnTo>
                      <a:lnTo>
                        <a:pt x="1596" y="2528"/>
                      </a:lnTo>
                      <a:lnTo>
                        <a:pt x="1615" y="2539"/>
                      </a:lnTo>
                      <a:lnTo>
                        <a:pt x="1636" y="2553"/>
                      </a:lnTo>
                      <a:lnTo>
                        <a:pt x="1661" y="2568"/>
                      </a:lnTo>
                      <a:lnTo>
                        <a:pt x="1687" y="2585"/>
                      </a:lnTo>
                      <a:lnTo>
                        <a:pt x="1716" y="2602"/>
                      </a:lnTo>
                      <a:lnTo>
                        <a:pt x="1745" y="2620"/>
                      </a:lnTo>
                      <a:lnTo>
                        <a:pt x="1777" y="2640"/>
                      </a:lnTo>
                      <a:lnTo>
                        <a:pt x="1809" y="2660"/>
                      </a:lnTo>
                      <a:lnTo>
                        <a:pt x="1842" y="2681"/>
                      </a:lnTo>
                      <a:lnTo>
                        <a:pt x="1875" y="2701"/>
                      </a:lnTo>
                      <a:lnTo>
                        <a:pt x="1908" y="2722"/>
                      </a:lnTo>
                      <a:lnTo>
                        <a:pt x="1940" y="2741"/>
                      </a:lnTo>
                      <a:lnTo>
                        <a:pt x="1971" y="2761"/>
                      </a:lnTo>
                      <a:lnTo>
                        <a:pt x="2001" y="2779"/>
                      </a:lnTo>
                      <a:lnTo>
                        <a:pt x="2029" y="2797"/>
                      </a:lnTo>
                      <a:lnTo>
                        <a:pt x="2056" y="2813"/>
                      </a:lnTo>
                      <a:lnTo>
                        <a:pt x="2080" y="2829"/>
                      </a:lnTo>
                      <a:lnTo>
                        <a:pt x="2101" y="2842"/>
                      </a:lnTo>
                      <a:lnTo>
                        <a:pt x="2119" y="2853"/>
                      </a:lnTo>
                      <a:lnTo>
                        <a:pt x="2134" y="2862"/>
                      </a:lnTo>
                      <a:lnTo>
                        <a:pt x="2146" y="2869"/>
                      </a:lnTo>
                      <a:lnTo>
                        <a:pt x="2152" y="2873"/>
                      </a:lnTo>
                      <a:lnTo>
                        <a:pt x="2154" y="2874"/>
                      </a:lnTo>
                      <a:lnTo>
                        <a:pt x="2156" y="2876"/>
                      </a:lnTo>
                      <a:lnTo>
                        <a:pt x="2161" y="2879"/>
                      </a:lnTo>
                      <a:lnTo>
                        <a:pt x="2169" y="2883"/>
                      </a:lnTo>
                      <a:lnTo>
                        <a:pt x="2178" y="2888"/>
                      </a:lnTo>
                      <a:lnTo>
                        <a:pt x="2207" y="2903"/>
                      </a:lnTo>
                      <a:lnTo>
                        <a:pt x="2239" y="2918"/>
                      </a:lnTo>
                      <a:lnTo>
                        <a:pt x="2273" y="2931"/>
                      </a:lnTo>
                      <a:lnTo>
                        <a:pt x="2309" y="2941"/>
                      </a:lnTo>
                      <a:lnTo>
                        <a:pt x="2347" y="2949"/>
                      </a:lnTo>
                      <a:lnTo>
                        <a:pt x="2385" y="2952"/>
                      </a:lnTo>
                      <a:lnTo>
                        <a:pt x="2425" y="2951"/>
                      </a:lnTo>
                      <a:lnTo>
                        <a:pt x="2464" y="2942"/>
                      </a:lnTo>
                      <a:lnTo>
                        <a:pt x="2819" y="2842"/>
                      </a:lnTo>
                      <a:lnTo>
                        <a:pt x="2858" y="2828"/>
                      </a:lnTo>
                      <a:lnTo>
                        <a:pt x="2896" y="2807"/>
                      </a:lnTo>
                      <a:lnTo>
                        <a:pt x="2931" y="2781"/>
                      </a:lnTo>
                      <a:lnTo>
                        <a:pt x="2963" y="2753"/>
                      </a:lnTo>
                      <a:lnTo>
                        <a:pt x="2994" y="2719"/>
                      </a:lnTo>
                      <a:lnTo>
                        <a:pt x="3021" y="2683"/>
                      </a:lnTo>
                      <a:lnTo>
                        <a:pt x="3045" y="2644"/>
                      </a:lnTo>
                      <a:lnTo>
                        <a:pt x="3066" y="2604"/>
                      </a:lnTo>
                      <a:lnTo>
                        <a:pt x="3083" y="2563"/>
                      </a:lnTo>
                      <a:lnTo>
                        <a:pt x="3096" y="2521"/>
                      </a:lnTo>
                      <a:lnTo>
                        <a:pt x="3106" y="2479"/>
                      </a:lnTo>
                      <a:lnTo>
                        <a:pt x="3112" y="2437"/>
                      </a:lnTo>
                      <a:lnTo>
                        <a:pt x="3113" y="2397"/>
                      </a:lnTo>
                      <a:lnTo>
                        <a:pt x="3112" y="2368"/>
                      </a:lnTo>
                      <a:lnTo>
                        <a:pt x="3108" y="2336"/>
                      </a:lnTo>
                      <a:lnTo>
                        <a:pt x="3104" y="2303"/>
                      </a:lnTo>
                      <a:lnTo>
                        <a:pt x="3096" y="2267"/>
                      </a:lnTo>
                      <a:lnTo>
                        <a:pt x="3089" y="2230"/>
                      </a:lnTo>
                      <a:lnTo>
                        <a:pt x="3081" y="2191"/>
                      </a:lnTo>
                      <a:lnTo>
                        <a:pt x="3071" y="2153"/>
                      </a:lnTo>
                      <a:lnTo>
                        <a:pt x="3061" y="2114"/>
                      </a:lnTo>
                      <a:lnTo>
                        <a:pt x="3050" y="2076"/>
                      </a:lnTo>
                      <a:lnTo>
                        <a:pt x="3039" y="2040"/>
                      </a:lnTo>
                      <a:lnTo>
                        <a:pt x="3029" y="2005"/>
                      </a:lnTo>
                      <a:lnTo>
                        <a:pt x="3019" y="1972"/>
                      </a:lnTo>
                      <a:lnTo>
                        <a:pt x="3010" y="1942"/>
                      </a:lnTo>
                      <a:lnTo>
                        <a:pt x="3000" y="1914"/>
                      </a:lnTo>
                      <a:lnTo>
                        <a:pt x="2993" y="1891"/>
                      </a:lnTo>
                      <a:lnTo>
                        <a:pt x="2987" y="1872"/>
                      </a:lnTo>
                      <a:lnTo>
                        <a:pt x="2981" y="1857"/>
                      </a:lnTo>
                      <a:lnTo>
                        <a:pt x="2977" y="1847"/>
                      </a:lnTo>
                      <a:lnTo>
                        <a:pt x="2976" y="1844"/>
                      </a:lnTo>
                      <a:lnTo>
                        <a:pt x="2851" y="1431"/>
                      </a:lnTo>
                      <a:lnTo>
                        <a:pt x="2844" y="1414"/>
                      </a:lnTo>
                      <a:lnTo>
                        <a:pt x="2831" y="1400"/>
                      </a:lnTo>
                      <a:lnTo>
                        <a:pt x="2815" y="1388"/>
                      </a:lnTo>
                      <a:lnTo>
                        <a:pt x="2797" y="1382"/>
                      </a:lnTo>
                      <a:lnTo>
                        <a:pt x="2779" y="1379"/>
                      </a:lnTo>
                      <a:lnTo>
                        <a:pt x="2760" y="1382"/>
                      </a:lnTo>
                      <a:lnTo>
                        <a:pt x="2734" y="1390"/>
                      </a:lnTo>
                      <a:lnTo>
                        <a:pt x="2716" y="1397"/>
                      </a:lnTo>
                      <a:lnTo>
                        <a:pt x="2701" y="1409"/>
                      </a:lnTo>
                      <a:lnTo>
                        <a:pt x="2690" y="1424"/>
                      </a:lnTo>
                      <a:lnTo>
                        <a:pt x="2683" y="1442"/>
                      </a:lnTo>
                      <a:lnTo>
                        <a:pt x="2681" y="1460"/>
                      </a:lnTo>
                      <a:lnTo>
                        <a:pt x="2684" y="1478"/>
                      </a:lnTo>
                      <a:lnTo>
                        <a:pt x="2716" y="1584"/>
                      </a:lnTo>
                      <a:lnTo>
                        <a:pt x="2737" y="1660"/>
                      </a:lnTo>
                      <a:lnTo>
                        <a:pt x="2562" y="1679"/>
                      </a:lnTo>
                      <a:lnTo>
                        <a:pt x="2473" y="1386"/>
                      </a:lnTo>
                      <a:lnTo>
                        <a:pt x="2465" y="1369"/>
                      </a:lnTo>
                      <a:lnTo>
                        <a:pt x="2453" y="1354"/>
                      </a:lnTo>
                      <a:lnTo>
                        <a:pt x="2437" y="1343"/>
                      </a:lnTo>
                      <a:lnTo>
                        <a:pt x="2420" y="1337"/>
                      </a:lnTo>
                      <a:lnTo>
                        <a:pt x="2401" y="1335"/>
                      </a:lnTo>
                      <a:lnTo>
                        <a:pt x="2381" y="1337"/>
                      </a:lnTo>
                      <a:lnTo>
                        <a:pt x="2322" y="1354"/>
                      </a:lnTo>
                      <a:lnTo>
                        <a:pt x="2304" y="1363"/>
                      </a:lnTo>
                      <a:lnTo>
                        <a:pt x="2289" y="1374"/>
                      </a:lnTo>
                      <a:lnTo>
                        <a:pt x="2278" y="1389"/>
                      </a:lnTo>
                      <a:lnTo>
                        <a:pt x="2270" y="1407"/>
                      </a:lnTo>
                      <a:lnTo>
                        <a:pt x="2268" y="1425"/>
                      </a:lnTo>
                      <a:lnTo>
                        <a:pt x="2271" y="1444"/>
                      </a:lnTo>
                      <a:lnTo>
                        <a:pt x="2330" y="1638"/>
                      </a:lnTo>
                      <a:lnTo>
                        <a:pt x="2353" y="1709"/>
                      </a:lnTo>
                      <a:lnTo>
                        <a:pt x="2182" y="1738"/>
                      </a:lnTo>
                      <a:lnTo>
                        <a:pt x="2054" y="1316"/>
                      </a:lnTo>
                      <a:lnTo>
                        <a:pt x="2045" y="1298"/>
                      </a:lnTo>
                      <a:lnTo>
                        <a:pt x="2034" y="1284"/>
                      </a:lnTo>
                      <a:lnTo>
                        <a:pt x="2018" y="1273"/>
                      </a:lnTo>
                      <a:lnTo>
                        <a:pt x="2001" y="1266"/>
                      </a:lnTo>
                      <a:lnTo>
                        <a:pt x="1982" y="1264"/>
                      </a:lnTo>
                      <a:lnTo>
                        <a:pt x="1962" y="1267"/>
                      </a:lnTo>
                      <a:lnTo>
                        <a:pt x="1903" y="1285"/>
                      </a:lnTo>
                      <a:lnTo>
                        <a:pt x="1885" y="1292"/>
                      </a:lnTo>
                      <a:lnTo>
                        <a:pt x="1870" y="1304"/>
                      </a:lnTo>
                      <a:lnTo>
                        <a:pt x="1858" y="1319"/>
                      </a:lnTo>
                      <a:lnTo>
                        <a:pt x="1851" y="1336"/>
                      </a:lnTo>
                      <a:lnTo>
                        <a:pt x="1849" y="1354"/>
                      </a:lnTo>
                      <a:lnTo>
                        <a:pt x="1852" y="1373"/>
                      </a:lnTo>
                      <a:lnTo>
                        <a:pt x="1957" y="1719"/>
                      </a:lnTo>
                      <a:lnTo>
                        <a:pt x="1973" y="1781"/>
                      </a:lnTo>
                      <a:lnTo>
                        <a:pt x="1819" y="1833"/>
                      </a:lnTo>
                      <a:lnTo>
                        <a:pt x="1520" y="842"/>
                      </a:lnTo>
                      <a:lnTo>
                        <a:pt x="1512" y="824"/>
                      </a:lnTo>
                      <a:lnTo>
                        <a:pt x="1500" y="809"/>
                      </a:lnTo>
                      <a:lnTo>
                        <a:pt x="1484" y="799"/>
                      </a:lnTo>
                      <a:lnTo>
                        <a:pt x="1467" y="792"/>
                      </a:lnTo>
                      <a:lnTo>
                        <a:pt x="1448" y="790"/>
                      </a:lnTo>
                      <a:close/>
                      <a:moveTo>
                        <a:pt x="816" y="236"/>
                      </a:moveTo>
                      <a:lnTo>
                        <a:pt x="816" y="300"/>
                      </a:lnTo>
                      <a:lnTo>
                        <a:pt x="772" y="305"/>
                      </a:lnTo>
                      <a:lnTo>
                        <a:pt x="733" y="313"/>
                      </a:lnTo>
                      <a:lnTo>
                        <a:pt x="697" y="324"/>
                      </a:lnTo>
                      <a:lnTo>
                        <a:pt x="666" y="337"/>
                      </a:lnTo>
                      <a:lnTo>
                        <a:pt x="637" y="353"/>
                      </a:lnTo>
                      <a:lnTo>
                        <a:pt x="613" y="371"/>
                      </a:lnTo>
                      <a:lnTo>
                        <a:pt x="585" y="397"/>
                      </a:lnTo>
                      <a:lnTo>
                        <a:pt x="563" y="426"/>
                      </a:lnTo>
                      <a:lnTo>
                        <a:pt x="544" y="455"/>
                      </a:lnTo>
                      <a:lnTo>
                        <a:pt x="529" y="488"/>
                      </a:lnTo>
                      <a:lnTo>
                        <a:pt x="519" y="523"/>
                      </a:lnTo>
                      <a:lnTo>
                        <a:pt x="512" y="560"/>
                      </a:lnTo>
                      <a:lnTo>
                        <a:pt x="510" y="599"/>
                      </a:lnTo>
                      <a:lnTo>
                        <a:pt x="512" y="637"/>
                      </a:lnTo>
                      <a:lnTo>
                        <a:pt x="520" y="673"/>
                      </a:lnTo>
                      <a:lnTo>
                        <a:pt x="530" y="708"/>
                      </a:lnTo>
                      <a:lnTo>
                        <a:pt x="546" y="739"/>
                      </a:lnTo>
                      <a:lnTo>
                        <a:pt x="565" y="769"/>
                      </a:lnTo>
                      <a:lnTo>
                        <a:pt x="588" y="795"/>
                      </a:lnTo>
                      <a:lnTo>
                        <a:pt x="615" y="817"/>
                      </a:lnTo>
                      <a:lnTo>
                        <a:pt x="645" y="837"/>
                      </a:lnTo>
                      <a:lnTo>
                        <a:pt x="704" y="865"/>
                      </a:lnTo>
                      <a:lnTo>
                        <a:pt x="760" y="888"/>
                      </a:lnTo>
                      <a:lnTo>
                        <a:pt x="816" y="904"/>
                      </a:lnTo>
                      <a:lnTo>
                        <a:pt x="816" y="1319"/>
                      </a:lnTo>
                      <a:lnTo>
                        <a:pt x="785" y="1312"/>
                      </a:lnTo>
                      <a:lnTo>
                        <a:pt x="756" y="1302"/>
                      </a:lnTo>
                      <a:lnTo>
                        <a:pt x="729" y="1286"/>
                      </a:lnTo>
                      <a:lnTo>
                        <a:pt x="704" y="1265"/>
                      </a:lnTo>
                      <a:lnTo>
                        <a:pt x="679" y="1240"/>
                      </a:lnTo>
                      <a:lnTo>
                        <a:pt x="664" y="1217"/>
                      </a:lnTo>
                      <a:lnTo>
                        <a:pt x="652" y="1190"/>
                      </a:lnTo>
                      <a:lnTo>
                        <a:pt x="641" y="1160"/>
                      </a:lnTo>
                      <a:lnTo>
                        <a:pt x="632" y="1124"/>
                      </a:lnTo>
                      <a:lnTo>
                        <a:pt x="624" y="1084"/>
                      </a:lnTo>
                      <a:lnTo>
                        <a:pt x="488" y="1109"/>
                      </a:lnTo>
                      <a:lnTo>
                        <a:pt x="492" y="1149"/>
                      </a:lnTo>
                      <a:lnTo>
                        <a:pt x="500" y="1186"/>
                      </a:lnTo>
                      <a:lnTo>
                        <a:pt x="510" y="1221"/>
                      </a:lnTo>
                      <a:lnTo>
                        <a:pt x="524" y="1253"/>
                      </a:lnTo>
                      <a:lnTo>
                        <a:pt x="541" y="1283"/>
                      </a:lnTo>
                      <a:lnTo>
                        <a:pt x="565" y="1315"/>
                      </a:lnTo>
                      <a:lnTo>
                        <a:pt x="592" y="1344"/>
                      </a:lnTo>
                      <a:lnTo>
                        <a:pt x="620" y="1367"/>
                      </a:lnTo>
                      <a:lnTo>
                        <a:pt x="651" y="1385"/>
                      </a:lnTo>
                      <a:lnTo>
                        <a:pt x="686" y="1401"/>
                      </a:lnTo>
                      <a:lnTo>
                        <a:pt x="725" y="1413"/>
                      </a:lnTo>
                      <a:lnTo>
                        <a:pt x="768" y="1422"/>
                      </a:lnTo>
                      <a:lnTo>
                        <a:pt x="817" y="1429"/>
                      </a:lnTo>
                      <a:lnTo>
                        <a:pt x="817" y="1561"/>
                      </a:lnTo>
                      <a:lnTo>
                        <a:pt x="897" y="1561"/>
                      </a:lnTo>
                      <a:lnTo>
                        <a:pt x="897" y="1428"/>
                      </a:lnTo>
                      <a:lnTo>
                        <a:pt x="942" y="1424"/>
                      </a:lnTo>
                      <a:lnTo>
                        <a:pt x="986" y="1415"/>
                      </a:lnTo>
                      <a:lnTo>
                        <a:pt x="1026" y="1401"/>
                      </a:lnTo>
                      <a:lnTo>
                        <a:pt x="1063" y="1382"/>
                      </a:lnTo>
                      <a:lnTo>
                        <a:pt x="1097" y="1358"/>
                      </a:lnTo>
                      <a:lnTo>
                        <a:pt x="1128" y="1330"/>
                      </a:lnTo>
                      <a:lnTo>
                        <a:pt x="1156" y="1298"/>
                      </a:lnTo>
                      <a:lnTo>
                        <a:pt x="1178" y="1264"/>
                      </a:lnTo>
                      <a:lnTo>
                        <a:pt x="1196" y="1227"/>
                      </a:lnTo>
                      <a:lnTo>
                        <a:pt x="1209" y="1188"/>
                      </a:lnTo>
                      <a:lnTo>
                        <a:pt x="1216" y="1146"/>
                      </a:lnTo>
                      <a:lnTo>
                        <a:pt x="1218" y="1102"/>
                      </a:lnTo>
                      <a:lnTo>
                        <a:pt x="1216" y="1061"/>
                      </a:lnTo>
                      <a:lnTo>
                        <a:pt x="1209" y="1023"/>
                      </a:lnTo>
                      <a:lnTo>
                        <a:pt x="1197" y="986"/>
                      </a:lnTo>
                      <a:lnTo>
                        <a:pt x="1180" y="953"/>
                      </a:lnTo>
                      <a:lnTo>
                        <a:pt x="1160" y="922"/>
                      </a:lnTo>
                      <a:lnTo>
                        <a:pt x="1136" y="894"/>
                      </a:lnTo>
                      <a:lnTo>
                        <a:pt x="1106" y="869"/>
                      </a:lnTo>
                      <a:lnTo>
                        <a:pt x="1071" y="848"/>
                      </a:lnTo>
                      <a:lnTo>
                        <a:pt x="1032" y="828"/>
                      </a:lnTo>
                      <a:lnTo>
                        <a:pt x="1016" y="822"/>
                      </a:lnTo>
                      <a:lnTo>
                        <a:pt x="994" y="815"/>
                      </a:lnTo>
                      <a:lnTo>
                        <a:pt x="968" y="808"/>
                      </a:lnTo>
                      <a:lnTo>
                        <a:pt x="935" y="799"/>
                      </a:lnTo>
                      <a:lnTo>
                        <a:pt x="897" y="789"/>
                      </a:lnTo>
                      <a:lnTo>
                        <a:pt x="897" y="411"/>
                      </a:lnTo>
                      <a:lnTo>
                        <a:pt x="928" y="419"/>
                      </a:lnTo>
                      <a:lnTo>
                        <a:pt x="955" y="432"/>
                      </a:lnTo>
                      <a:lnTo>
                        <a:pt x="979" y="447"/>
                      </a:lnTo>
                      <a:lnTo>
                        <a:pt x="1000" y="467"/>
                      </a:lnTo>
                      <a:lnTo>
                        <a:pt x="1017" y="489"/>
                      </a:lnTo>
                      <a:lnTo>
                        <a:pt x="1032" y="517"/>
                      </a:lnTo>
                      <a:lnTo>
                        <a:pt x="1043" y="549"/>
                      </a:lnTo>
                      <a:lnTo>
                        <a:pt x="1050" y="586"/>
                      </a:lnTo>
                      <a:lnTo>
                        <a:pt x="1190" y="565"/>
                      </a:lnTo>
                      <a:lnTo>
                        <a:pt x="1182" y="524"/>
                      </a:lnTo>
                      <a:lnTo>
                        <a:pt x="1171" y="487"/>
                      </a:lnTo>
                      <a:lnTo>
                        <a:pt x="1155" y="452"/>
                      </a:lnTo>
                      <a:lnTo>
                        <a:pt x="1135" y="420"/>
                      </a:lnTo>
                      <a:lnTo>
                        <a:pt x="1110" y="393"/>
                      </a:lnTo>
                      <a:lnTo>
                        <a:pt x="1083" y="367"/>
                      </a:lnTo>
                      <a:lnTo>
                        <a:pt x="1053" y="347"/>
                      </a:lnTo>
                      <a:lnTo>
                        <a:pt x="1020" y="329"/>
                      </a:lnTo>
                      <a:lnTo>
                        <a:pt x="982" y="315"/>
                      </a:lnTo>
                      <a:lnTo>
                        <a:pt x="941" y="306"/>
                      </a:lnTo>
                      <a:lnTo>
                        <a:pt x="896" y="300"/>
                      </a:lnTo>
                      <a:lnTo>
                        <a:pt x="896" y="236"/>
                      </a:lnTo>
                      <a:lnTo>
                        <a:pt x="816" y="236"/>
                      </a:lnTo>
                      <a:close/>
                      <a:moveTo>
                        <a:pt x="338" y="0"/>
                      </a:moveTo>
                      <a:lnTo>
                        <a:pt x="1368" y="0"/>
                      </a:lnTo>
                      <a:lnTo>
                        <a:pt x="1413" y="3"/>
                      </a:lnTo>
                      <a:lnTo>
                        <a:pt x="1458" y="12"/>
                      </a:lnTo>
                      <a:lnTo>
                        <a:pt x="1499" y="26"/>
                      </a:lnTo>
                      <a:lnTo>
                        <a:pt x="1538" y="45"/>
                      </a:lnTo>
                      <a:lnTo>
                        <a:pt x="1573" y="69"/>
                      </a:lnTo>
                      <a:lnTo>
                        <a:pt x="1606" y="97"/>
                      </a:lnTo>
                      <a:lnTo>
                        <a:pt x="1634" y="127"/>
                      </a:lnTo>
                      <a:lnTo>
                        <a:pt x="1659" y="162"/>
                      </a:lnTo>
                      <a:lnTo>
                        <a:pt x="1679" y="200"/>
                      </a:lnTo>
                      <a:lnTo>
                        <a:pt x="1692" y="240"/>
                      </a:lnTo>
                      <a:lnTo>
                        <a:pt x="1702" y="283"/>
                      </a:lnTo>
                      <a:lnTo>
                        <a:pt x="1705" y="327"/>
                      </a:lnTo>
                      <a:lnTo>
                        <a:pt x="1705" y="981"/>
                      </a:lnTo>
                      <a:lnTo>
                        <a:pt x="1722" y="1038"/>
                      </a:lnTo>
                      <a:lnTo>
                        <a:pt x="1740" y="1097"/>
                      </a:lnTo>
                      <a:lnTo>
                        <a:pt x="1759" y="1160"/>
                      </a:lnTo>
                      <a:lnTo>
                        <a:pt x="1778" y="1224"/>
                      </a:lnTo>
                      <a:lnTo>
                        <a:pt x="1794" y="1208"/>
                      </a:lnTo>
                      <a:lnTo>
                        <a:pt x="1809" y="1191"/>
                      </a:lnTo>
                      <a:lnTo>
                        <a:pt x="1826" y="1177"/>
                      </a:lnTo>
                      <a:lnTo>
                        <a:pt x="1843" y="1166"/>
                      </a:lnTo>
                      <a:lnTo>
                        <a:pt x="1865" y="1157"/>
                      </a:lnTo>
                      <a:lnTo>
                        <a:pt x="1924" y="1140"/>
                      </a:lnTo>
                      <a:lnTo>
                        <a:pt x="1957" y="1133"/>
                      </a:lnTo>
                      <a:lnTo>
                        <a:pt x="1990" y="1132"/>
                      </a:lnTo>
                      <a:lnTo>
                        <a:pt x="2023" y="1135"/>
                      </a:lnTo>
                      <a:lnTo>
                        <a:pt x="2055" y="1143"/>
                      </a:lnTo>
                      <a:lnTo>
                        <a:pt x="2083" y="1157"/>
                      </a:lnTo>
                      <a:lnTo>
                        <a:pt x="2111" y="1174"/>
                      </a:lnTo>
                      <a:lnTo>
                        <a:pt x="2135" y="1194"/>
                      </a:lnTo>
                      <a:lnTo>
                        <a:pt x="2156" y="1219"/>
                      </a:lnTo>
                      <a:lnTo>
                        <a:pt x="2173" y="1248"/>
                      </a:lnTo>
                      <a:lnTo>
                        <a:pt x="2185" y="1279"/>
                      </a:lnTo>
                      <a:lnTo>
                        <a:pt x="2185" y="1280"/>
                      </a:lnTo>
                      <a:lnTo>
                        <a:pt x="2186" y="1281"/>
                      </a:lnTo>
                      <a:lnTo>
                        <a:pt x="2186" y="1284"/>
                      </a:lnTo>
                      <a:lnTo>
                        <a:pt x="2187" y="1286"/>
                      </a:lnTo>
                      <a:lnTo>
                        <a:pt x="2188" y="1288"/>
                      </a:lnTo>
                      <a:lnTo>
                        <a:pt x="2189" y="1290"/>
                      </a:lnTo>
                      <a:lnTo>
                        <a:pt x="2189" y="1291"/>
                      </a:lnTo>
                      <a:lnTo>
                        <a:pt x="2205" y="1274"/>
                      </a:lnTo>
                      <a:lnTo>
                        <a:pt x="2222" y="1260"/>
                      </a:lnTo>
                      <a:lnTo>
                        <a:pt x="2241" y="1247"/>
                      </a:lnTo>
                      <a:lnTo>
                        <a:pt x="2261" y="1235"/>
                      </a:lnTo>
                      <a:lnTo>
                        <a:pt x="2284" y="1227"/>
                      </a:lnTo>
                      <a:lnTo>
                        <a:pt x="2343" y="1210"/>
                      </a:lnTo>
                      <a:lnTo>
                        <a:pt x="2379" y="1203"/>
                      </a:lnTo>
                      <a:lnTo>
                        <a:pt x="2414" y="1202"/>
                      </a:lnTo>
                      <a:lnTo>
                        <a:pt x="2448" y="1207"/>
                      </a:lnTo>
                      <a:lnTo>
                        <a:pt x="2481" y="1218"/>
                      </a:lnTo>
                      <a:lnTo>
                        <a:pt x="2511" y="1233"/>
                      </a:lnTo>
                      <a:lnTo>
                        <a:pt x="2539" y="1254"/>
                      </a:lnTo>
                      <a:lnTo>
                        <a:pt x="2562" y="1279"/>
                      </a:lnTo>
                      <a:lnTo>
                        <a:pt x="2582" y="1306"/>
                      </a:lnTo>
                      <a:lnTo>
                        <a:pt x="2598" y="1339"/>
                      </a:lnTo>
                      <a:lnTo>
                        <a:pt x="2614" y="1320"/>
                      </a:lnTo>
                      <a:lnTo>
                        <a:pt x="2632" y="1301"/>
                      </a:lnTo>
                      <a:lnTo>
                        <a:pt x="2651" y="1285"/>
                      </a:lnTo>
                      <a:lnTo>
                        <a:pt x="2672" y="1272"/>
                      </a:lnTo>
                      <a:lnTo>
                        <a:pt x="2696" y="1262"/>
                      </a:lnTo>
                      <a:lnTo>
                        <a:pt x="2721" y="1255"/>
                      </a:lnTo>
                      <a:lnTo>
                        <a:pt x="2754" y="1248"/>
                      </a:lnTo>
                      <a:lnTo>
                        <a:pt x="2786" y="1247"/>
                      </a:lnTo>
                      <a:lnTo>
                        <a:pt x="2819" y="1250"/>
                      </a:lnTo>
                      <a:lnTo>
                        <a:pt x="2850" y="1259"/>
                      </a:lnTo>
                      <a:lnTo>
                        <a:pt x="2881" y="1272"/>
                      </a:lnTo>
                      <a:lnTo>
                        <a:pt x="2909" y="1290"/>
                      </a:lnTo>
                      <a:lnTo>
                        <a:pt x="2934" y="1311"/>
                      </a:lnTo>
                      <a:lnTo>
                        <a:pt x="2954" y="1336"/>
                      </a:lnTo>
                      <a:lnTo>
                        <a:pt x="2971" y="1364"/>
                      </a:lnTo>
                      <a:lnTo>
                        <a:pt x="2982" y="1393"/>
                      </a:lnTo>
                      <a:lnTo>
                        <a:pt x="3106" y="1804"/>
                      </a:lnTo>
                      <a:lnTo>
                        <a:pt x="3101" y="1796"/>
                      </a:lnTo>
                      <a:lnTo>
                        <a:pt x="3111" y="1819"/>
                      </a:lnTo>
                      <a:lnTo>
                        <a:pt x="3122" y="1845"/>
                      </a:lnTo>
                      <a:lnTo>
                        <a:pt x="3133" y="1878"/>
                      </a:lnTo>
                      <a:lnTo>
                        <a:pt x="3146" y="1914"/>
                      </a:lnTo>
                      <a:lnTo>
                        <a:pt x="3158" y="1954"/>
                      </a:lnTo>
                      <a:lnTo>
                        <a:pt x="3170" y="1996"/>
                      </a:lnTo>
                      <a:lnTo>
                        <a:pt x="3182" y="2040"/>
                      </a:lnTo>
                      <a:lnTo>
                        <a:pt x="3195" y="2085"/>
                      </a:lnTo>
                      <a:lnTo>
                        <a:pt x="3205" y="2130"/>
                      </a:lnTo>
                      <a:lnTo>
                        <a:pt x="3216" y="2176"/>
                      </a:lnTo>
                      <a:lnTo>
                        <a:pt x="3225" y="2220"/>
                      </a:lnTo>
                      <a:lnTo>
                        <a:pt x="3233" y="2262"/>
                      </a:lnTo>
                      <a:lnTo>
                        <a:pt x="3240" y="2301"/>
                      </a:lnTo>
                      <a:lnTo>
                        <a:pt x="3245" y="2336"/>
                      </a:lnTo>
                      <a:lnTo>
                        <a:pt x="3249" y="2368"/>
                      </a:lnTo>
                      <a:lnTo>
                        <a:pt x="3250" y="2395"/>
                      </a:lnTo>
                      <a:lnTo>
                        <a:pt x="3249" y="2440"/>
                      </a:lnTo>
                      <a:lnTo>
                        <a:pt x="3243" y="2486"/>
                      </a:lnTo>
                      <a:lnTo>
                        <a:pt x="3233" y="2533"/>
                      </a:lnTo>
                      <a:lnTo>
                        <a:pt x="3220" y="2580"/>
                      </a:lnTo>
                      <a:lnTo>
                        <a:pt x="3202" y="2628"/>
                      </a:lnTo>
                      <a:lnTo>
                        <a:pt x="3182" y="2674"/>
                      </a:lnTo>
                      <a:lnTo>
                        <a:pt x="3158" y="2718"/>
                      </a:lnTo>
                      <a:lnTo>
                        <a:pt x="3129" y="2761"/>
                      </a:lnTo>
                      <a:lnTo>
                        <a:pt x="3099" y="2802"/>
                      </a:lnTo>
                      <a:lnTo>
                        <a:pt x="3065" y="2840"/>
                      </a:lnTo>
                      <a:lnTo>
                        <a:pt x="3029" y="2874"/>
                      </a:lnTo>
                      <a:lnTo>
                        <a:pt x="2989" y="2904"/>
                      </a:lnTo>
                      <a:lnTo>
                        <a:pt x="2946" y="2931"/>
                      </a:lnTo>
                      <a:lnTo>
                        <a:pt x="2902" y="2953"/>
                      </a:lnTo>
                      <a:lnTo>
                        <a:pt x="2856" y="2969"/>
                      </a:lnTo>
                      <a:lnTo>
                        <a:pt x="2502" y="3069"/>
                      </a:lnTo>
                      <a:lnTo>
                        <a:pt x="2456" y="3080"/>
                      </a:lnTo>
                      <a:lnTo>
                        <a:pt x="2410" y="3084"/>
                      </a:lnTo>
                      <a:lnTo>
                        <a:pt x="2361" y="3084"/>
                      </a:lnTo>
                      <a:lnTo>
                        <a:pt x="2313" y="3078"/>
                      </a:lnTo>
                      <a:lnTo>
                        <a:pt x="2262" y="3066"/>
                      </a:lnTo>
                      <a:lnTo>
                        <a:pt x="2210" y="3050"/>
                      </a:lnTo>
                      <a:lnTo>
                        <a:pt x="2158" y="3028"/>
                      </a:lnTo>
                      <a:lnTo>
                        <a:pt x="2105" y="3002"/>
                      </a:lnTo>
                      <a:lnTo>
                        <a:pt x="2102" y="3000"/>
                      </a:lnTo>
                      <a:lnTo>
                        <a:pt x="2095" y="2996"/>
                      </a:lnTo>
                      <a:lnTo>
                        <a:pt x="2083" y="2988"/>
                      </a:lnTo>
                      <a:lnTo>
                        <a:pt x="1483" y="2614"/>
                      </a:lnTo>
                      <a:lnTo>
                        <a:pt x="1458" y="2595"/>
                      </a:lnTo>
                      <a:lnTo>
                        <a:pt x="1437" y="2573"/>
                      </a:lnTo>
                      <a:lnTo>
                        <a:pt x="1420" y="2550"/>
                      </a:lnTo>
                      <a:lnTo>
                        <a:pt x="1405" y="2525"/>
                      </a:lnTo>
                      <a:lnTo>
                        <a:pt x="1393" y="2501"/>
                      </a:lnTo>
                      <a:lnTo>
                        <a:pt x="1385" y="2477"/>
                      </a:lnTo>
                      <a:lnTo>
                        <a:pt x="1379" y="2454"/>
                      </a:lnTo>
                      <a:lnTo>
                        <a:pt x="1374" y="2434"/>
                      </a:lnTo>
                      <a:lnTo>
                        <a:pt x="1371" y="2415"/>
                      </a:lnTo>
                      <a:lnTo>
                        <a:pt x="1370" y="2401"/>
                      </a:lnTo>
                      <a:lnTo>
                        <a:pt x="1369" y="2390"/>
                      </a:lnTo>
                      <a:lnTo>
                        <a:pt x="1373" y="2366"/>
                      </a:lnTo>
                      <a:lnTo>
                        <a:pt x="1380" y="2336"/>
                      </a:lnTo>
                      <a:lnTo>
                        <a:pt x="1386" y="2304"/>
                      </a:lnTo>
                      <a:lnTo>
                        <a:pt x="1393" y="2267"/>
                      </a:lnTo>
                      <a:lnTo>
                        <a:pt x="1402" y="2227"/>
                      </a:lnTo>
                      <a:lnTo>
                        <a:pt x="1410" y="2186"/>
                      </a:lnTo>
                      <a:lnTo>
                        <a:pt x="1419" y="2144"/>
                      </a:lnTo>
                      <a:lnTo>
                        <a:pt x="1428" y="2102"/>
                      </a:lnTo>
                      <a:lnTo>
                        <a:pt x="1438" y="2061"/>
                      </a:lnTo>
                      <a:lnTo>
                        <a:pt x="1446" y="2022"/>
                      </a:lnTo>
                      <a:lnTo>
                        <a:pt x="1455" y="1986"/>
                      </a:lnTo>
                      <a:lnTo>
                        <a:pt x="1463" y="1952"/>
                      </a:lnTo>
                      <a:lnTo>
                        <a:pt x="1472" y="1924"/>
                      </a:lnTo>
                      <a:lnTo>
                        <a:pt x="1479" y="1901"/>
                      </a:lnTo>
                      <a:lnTo>
                        <a:pt x="1477" y="1895"/>
                      </a:lnTo>
                      <a:lnTo>
                        <a:pt x="1474" y="1882"/>
                      </a:lnTo>
                      <a:lnTo>
                        <a:pt x="1468" y="1866"/>
                      </a:lnTo>
                      <a:lnTo>
                        <a:pt x="1462" y="1843"/>
                      </a:lnTo>
                      <a:lnTo>
                        <a:pt x="1454" y="1818"/>
                      </a:lnTo>
                      <a:lnTo>
                        <a:pt x="1445" y="1788"/>
                      </a:lnTo>
                      <a:lnTo>
                        <a:pt x="1407" y="1795"/>
                      </a:lnTo>
                      <a:lnTo>
                        <a:pt x="1368" y="1797"/>
                      </a:lnTo>
                      <a:lnTo>
                        <a:pt x="338" y="1797"/>
                      </a:lnTo>
                      <a:lnTo>
                        <a:pt x="292" y="1794"/>
                      </a:lnTo>
                      <a:lnTo>
                        <a:pt x="248" y="1785"/>
                      </a:lnTo>
                      <a:lnTo>
                        <a:pt x="207" y="1772"/>
                      </a:lnTo>
                      <a:lnTo>
                        <a:pt x="168" y="1752"/>
                      </a:lnTo>
                      <a:lnTo>
                        <a:pt x="132" y="1729"/>
                      </a:lnTo>
                      <a:lnTo>
                        <a:pt x="99" y="1701"/>
                      </a:lnTo>
                      <a:lnTo>
                        <a:pt x="71" y="1670"/>
                      </a:lnTo>
                      <a:lnTo>
                        <a:pt x="46" y="1635"/>
                      </a:lnTo>
                      <a:lnTo>
                        <a:pt x="27" y="1597"/>
                      </a:lnTo>
                      <a:lnTo>
                        <a:pt x="13" y="1557"/>
                      </a:lnTo>
                      <a:lnTo>
                        <a:pt x="3" y="1515"/>
                      </a:lnTo>
                      <a:lnTo>
                        <a:pt x="0" y="1470"/>
                      </a:lnTo>
                      <a:lnTo>
                        <a:pt x="0" y="327"/>
                      </a:lnTo>
                      <a:lnTo>
                        <a:pt x="3" y="283"/>
                      </a:lnTo>
                      <a:lnTo>
                        <a:pt x="13" y="240"/>
                      </a:lnTo>
                      <a:lnTo>
                        <a:pt x="27" y="200"/>
                      </a:lnTo>
                      <a:lnTo>
                        <a:pt x="46" y="162"/>
                      </a:lnTo>
                      <a:lnTo>
                        <a:pt x="71" y="127"/>
                      </a:lnTo>
                      <a:lnTo>
                        <a:pt x="99" y="97"/>
                      </a:lnTo>
                      <a:lnTo>
                        <a:pt x="132" y="69"/>
                      </a:lnTo>
                      <a:lnTo>
                        <a:pt x="168" y="45"/>
                      </a:lnTo>
                      <a:lnTo>
                        <a:pt x="207" y="26"/>
                      </a:lnTo>
                      <a:lnTo>
                        <a:pt x="248" y="12"/>
                      </a:lnTo>
                      <a:lnTo>
                        <a:pt x="292" y="3"/>
                      </a:lnTo>
                      <a:lnTo>
                        <a:pt x="3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6" name="Group 15"/>
          <p:cNvGrpSpPr/>
          <p:nvPr/>
        </p:nvGrpSpPr>
        <p:grpSpPr>
          <a:xfrm>
            <a:off x="4127715" y="3293674"/>
            <a:ext cx="1890793" cy="1505676"/>
            <a:chOff x="4127715" y="3293674"/>
            <a:chExt cx="1890793" cy="1505676"/>
          </a:xfrm>
        </p:grpSpPr>
        <p:sp>
          <p:nvSpPr>
            <p:cNvPr id="12" name="Rectangle 11"/>
            <p:cNvSpPr/>
            <p:nvPr/>
          </p:nvSpPr>
          <p:spPr>
            <a:xfrm>
              <a:off x="4127715" y="4214575"/>
              <a:ext cx="1890793" cy="584775"/>
            </a:xfrm>
            <a:prstGeom prst="rect">
              <a:avLst/>
            </a:prstGeom>
          </p:spPr>
          <p:txBody>
            <a:bodyPr wrap="square">
              <a:spAutoFit/>
            </a:bodyPr>
            <a:lstStyle/>
            <a:p>
              <a:pPr marL="0" lvl="1" algn="ctr"/>
              <a:r>
                <a:rPr lang="en-US" sz="1600" dirty="0">
                  <a:solidFill>
                    <a:schemeClr val="accent2"/>
                  </a:solidFill>
                  <a:latin typeface="Arial" panose="020B0604020202020204" pitchFamily="34" charset="0"/>
                  <a:cs typeface="Arial" panose="020B0604020202020204" pitchFamily="34" charset="0"/>
                </a:rPr>
                <a:t>They’re losing market share</a:t>
              </a:r>
            </a:p>
          </p:txBody>
        </p:sp>
        <p:grpSp>
          <p:nvGrpSpPr>
            <p:cNvPr id="33" name="Group 32"/>
            <p:cNvGrpSpPr/>
            <p:nvPr/>
          </p:nvGrpSpPr>
          <p:grpSpPr>
            <a:xfrm>
              <a:off x="4707352" y="3293674"/>
              <a:ext cx="731520" cy="731520"/>
              <a:chOff x="4707352" y="3293674"/>
              <a:chExt cx="731520" cy="731520"/>
            </a:xfrm>
          </p:grpSpPr>
          <p:sp>
            <p:nvSpPr>
              <p:cNvPr id="7" name="Rectangle 6"/>
              <p:cNvSpPr/>
              <p:nvPr/>
            </p:nvSpPr>
            <p:spPr>
              <a:xfrm>
                <a:off x="4707352" y="3293674"/>
                <a:ext cx="73152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11"/>
              <p:cNvGrpSpPr>
                <a:grpSpLocks noChangeAspect="1"/>
              </p:cNvGrpSpPr>
              <p:nvPr/>
            </p:nvGrpSpPr>
            <p:grpSpPr bwMode="auto">
              <a:xfrm>
                <a:off x="4912976" y="3513726"/>
                <a:ext cx="320272" cy="291417"/>
                <a:chOff x="-397" y="757"/>
                <a:chExt cx="2009" cy="1828"/>
              </a:xfrm>
              <a:solidFill>
                <a:schemeClr val="bg1"/>
              </a:solidFill>
            </p:grpSpPr>
            <p:sp>
              <p:nvSpPr>
                <p:cNvPr id="30" name="Freeform 13"/>
                <p:cNvSpPr>
                  <a:spLocks/>
                </p:cNvSpPr>
                <p:nvPr/>
              </p:nvSpPr>
              <p:spPr bwMode="auto">
                <a:xfrm>
                  <a:off x="-397" y="1379"/>
                  <a:ext cx="1791" cy="684"/>
                </a:xfrm>
                <a:custGeom>
                  <a:avLst/>
                  <a:gdLst>
                    <a:gd name="T0" fmla="*/ 368 w 3581"/>
                    <a:gd name="T1" fmla="*/ 63 h 1367"/>
                    <a:gd name="T2" fmla="*/ 486 w 3581"/>
                    <a:gd name="T3" fmla="*/ 184 h 1367"/>
                    <a:gd name="T4" fmla="*/ 630 w 3581"/>
                    <a:gd name="T5" fmla="*/ 296 h 1367"/>
                    <a:gd name="T6" fmla="*/ 802 w 3581"/>
                    <a:gd name="T7" fmla="*/ 396 h 1367"/>
                    <a:gd name="T8" fmla="*/ 995 w 3581"/>
                    <a:gd name="T9" fmla="*/ 483 h 1367"/>
                    <a:gd name="T10" fmla="*/ 1207 w 3581"/>
                    <a:gd name="T11" fmla="*/ 557 h 1367"/>
                    <a:gd name="T12" fmla="*/ 1439 w 3581"/>
                    <a:gd name="T13" fmla="*/ 617 h 1367"/>
                    <a:gd name="T14" fmla="*/ 1689 w 3581"/>
                    <a:gd name="T15" fmla="*/ 661 h 1367"/>
                    <a:gd name="T16" fmla="*/ 1951 w 3581"/>
                    <a:gd name="T17" fmla="*/ 688 h 1367"/>
                    <a:gd name="T18" fmla="*/ 2226 w 3581"/>
                    <a:gd name="T19" fmla="*/ 697 h 1367"/>
                    <a:gd name="T20" fmla="*/ 2506 w 3581"/>
                    <a:gd name="T21" fmla="*/ 687 h 1367"/>
                    <a:gd name="T22" fmla="*/ 2774 w 3581"/>
                    <a:gd name="T23" fmla="*/ 659 h 1367"/>
                    <a:gd name="T24" fmla="*/ 3025 w 3581"/>
                    <a:gd name="T25" fmla="*/ 614 h 1367"/>
                    <a:gd name="T26" fmla="*/ 3261 w 3581"/>
                    <a:gd name="T27" fmla="*/ 553 h 1367"/>
                    <a:gd name="T28" fmla="*/ 3477 w 3581"/>
                    <a:gd name="T29" fmla="*/ 475 h 1367"/>
                    <a:gd name="T30" fmla="*/ 3580 w 3581"/>
                    <a:gd name="T31" fmla="*/ 463 h 1367"/>
                    <a:gd name="T32" fmla="*/ 3577 w 3581"/>
                    <a:gd name="T33" fmla="*/ 556 h 1367"/>
                    <a:gd name="T34" fmla="*/ 3546 w 3581"/>
                    <a:gd name="T35" fmla="*/ 671 h 1367"/>
                    <a:gd name="T36" fmla="*/ 3483 w 3581"/>
                    <a:gd name="T37" fmla="*/ 783 h 1367"/>
                    <a:gd name="T38" fmla="*/ 3392 w 3581"/>
                    <a:gd name="T39" fmla="*/ 887 h 1367"/>
                    <a:gd name="T40" fmla="*/ 3276 w 3581"/>
                    <a:gd name="T41" fmla="*/ 983 h 1367"/>
                    <a:gd name="T42" fmla="*/ 3135 w 3581"/>
                    <a:gd name="T43" fmla="*/ 1071 h 1367"/>
                    <a:gd name="T44" fmla="*/ 2974 w 3581"/>
                    <a:gd name="T45" fmla="*/ 1150 h 1367"/>
                    <a:gd name="T46" fmla="*/ 2792 w 3581"/>
                    <a:gd name="T47" fmla="*/ 1218 h 1367"/>
                    <a:gd name="T48" fmla="*/ 2593 w 3581"/>
                    <a:gd name="T49" fmla="*/ 1274 h 1367"/>
                    <a:gd name="T50" fmla="*/ 2379 w 3581"/>
                    <a:gd name="T51" fmla="*/ 1318 h 1367"/>
                    <a:gd name="T52" fmla="*/ 2152 w 3581"/>
                    <a:gd name="T53" fmla="*/ 1349 h 1367"/>
                    <a:gd name="T54" fmla="*/ 1913 w 3581"/>
                    <a:gd name="T55" fmla="*/ 1365 h 1367"/>
                    <a:gd name="T56" fmla="*/ 1668 w 3581"/>
                    <a:gd name="T57" fmla="*/ 1365 h 1367"/>
                    <a:gd name="T58" fmla="*/ 1430 w 3581"/>
                    <a:gd name="T59" fmla="*/ 1349 h 1367"/>
                    <a:gd name="T60" fmla="*/ 1202 w 3581"/>
                    <a:gd name="T61" fmla="*/ 1318 h 1367"/>
                    <a:gd name="T62" fmla="*/ 988 w 3581"/>
                    <a:gd name="T63" fmla="*/ 1274 h 1367"/>
                    <a:gd name="T64" fmla="*/ 789 w 3581"/>
                    <a:gd name="T65" fmla="*/ 1218 h 1367"/>
                    <a:gd name="T66" fmla="*/ 608 w 3581"/>
                    <a:gd name="T67" fmla="*/ 1150 h 1367"/>
                    <a:gd name="T68" fmla="*/ 446 w 3581"/>
                    <a:gd name="T69" fmla="*/ 1071 h 1367"/>
                    <a:gd name="T70" fmla="*/ 305 w 3581"/>
                    <a:gd name="T71" fmla="*/ 983 h 1367"/>
                    <a:gd name="T72" fmla="*/ 189 w 3581"/>
                    <a:gd name="T73" fmla="*/ 887 h 1367"/>
                    <a:gd name="T74" fmla="*/ 99 w 3581"/>
                    <a:gd name="T75" fmla="*/ 783 h 1367"/>
                    <a:gd name="T76" fmla="*/ 37 w 3581"/>
                    <a:gd name="T77" fmla="*/ 671 h 1367"/>
                    <a:gd name="T78" fmla="*/ 4 w 3581"/>
                    <a:gd name="T79" fmla="*/ 556 h 1367"/>
                    <a:gd name="T80" fmla="*/ 5 w 3581"/>
                    <a:gd name="T81" fmla="*/ 435 h 1367"/>
                    <a:gd name="T82" fmla="*/ 38 w 3581"/>
                    <a:gd name="T83" fmla="*/ 316 h 1367"/>
                    <a:gd name="T84" fmla="*/ 104 w 3581"/>
                    <a:gd name="T85" fmla="*/ 204 h 1367"/>
                    <a:gd name="T86" fmla="*/ 198 w 3581"/>
                    <a:gd name="T87" fmla="*/ 97 h 1367"/>
                    <a:gd name="T88" fmla="*/ 319 w 3581"/>
                    <a:gd name="T89" fmla="*/ 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81" h="1367">
                      <a:moveTo>
                        <a:pt x="319" y="0"/>
                      </a:moveTo>
                      <a:lnTo>
                        <a:pt x="368" y="63"/>
                      </a:lnTo>
                      <a:lnTo>
                        <a:pt x="423" y="126"/>
                      </a:lnTo>
                      <a:lnTo>
                        <a:pt x="486" y="184"/>
                      </a:lnTo>
                      <a:lnTo>
                        <a:pt x="555" y="242"/>
                      </a:lnTo>
                      <a:lnTo>
                        <a:pt x="630" y="296"/>
                      </a:lnTo>
                      <a:lnTo>
                        <a:pt x="714" y="347"/>
                      </a:lnTo>
                      <a:lnTo>
                        <a:pt x="802" y="396"/>
                      </a:lnTo>
                      <a:lnTo>
                        <a:pt x="894" y="441"/>
                      </a:lnTo>
                      <a:lnTo>
                        <a:pt x="995" y="483"/>
                      </a:lnTo>
                      <a:lnTo>
                        <a:pt x="1098" y="522"/>
                      </a:lnTo>
                      <a:lnTo>
                        <a:pt x="1207" y="557"/>
                      </a:lnTo>
                      <a:lnTo>
                        <a:pt x="1322" y="589"/>
                      </a:lnTo>
                      <a:lnTo>
                        <a:pt x="1439" y="617"/>
                      </a:lnTo>
                      <a:lnTo>
                        <a:pt x="1563" y="641"/>
                      </a:lnTo>
                      <a:lnTo>
                        <a:pt x="1689" y="661"/>
                      </a:lnTo>
                      <a:lnTo>
                        <a:pt x="1818" y="676"/>
                      </a:lnTo>
                      <a:lnTo>
                        <a:pt x="1951" y="688"/>
                      </a:lnTo>
                      <a:lnTo>
                        <a:pt x="2087" y="695"/>
                      </a:lnTo>
                      <a:lnTo>
                        <a:pt x="2226" y="697"/>
                      </a:lnTo>
                      <a:lnTo>
                        <a:pt x="2368" y="695"/>
                      </a:lnTo>
                      <a:lnTo>
                        <a:pt x="2506" y="687"/>
                      </a:lnTo>
                      <a:lnTo>
                        <a:pt x="2642" y="676"/>
                      </a:lnTo>
                      <a:lnTo>
                        <a:pt x="2774" y="659"/>
                      </a:lnTo>
                      <a:lnTo>
                        <a:pt x="2902" y="638"/>
                      </a:lnTo>
                      <a:lnTo>
                        <a:pt x="3025" y="614"/>
                      </a:lnTo>
                      <a:lnTo>
                        <a:pt x="3146" y="584"/>
                      </a:lnTo>
                      <a:lnTo>
                        <a:pt x="3261" y="553"/>
                      </a:lnTo>
                      <a:lnTo>
                        <a:pt x="3371" y="516"/>
                      </a:lnTo>
                      <a:lnTo>
                        <a:pt x="3477" y="475"/>
                      </a:lnTo>
                      <a:lnTo>
                        <a:pt x="3576" y="431"/>
                      </a:lnTo>
                      <a:lnTo>
                        <a:pt x="3580" y="463"/>
                      </a:lnTo>
                      <a:lnTo>
                        <a:pt x="3581" y="496"/>
                      </a:lnTo>
                      <a:lnTo>
                        <a:pt x="3577" y="556"/>
                      </a:lnTo>
                      <a:lnTo>
                        <a:pt x="3565" y="614"/>
                      </a:lnTo>
                      <a:lnTo>
                        <a:pt x="3546" y="671"/>
                      </a:lnTo>
                      <a:lnTo>
                        <a:pt x="3518" y="728"/>
                      </a:lnTo>
                      <a:lnTo>
                        <a:pt x="3483" y="783"/>
                      </a:lnTo>
                      <a:lnTo>
                        <a:pt x="3441" y="835"/>
                      </a:lnTo>
                      <a:lnTo>
                        <a:pt x="3392" y="887"/>
                      </a:lnTo>
                      <a:lnTo>
                        <a:pt x="3337" y="936"/>
                      </a:lnTo>
                      <a:lnTo>
                        <a:pt x="3276" y="983"/>
                      </a:lnTo>
                      <a:lnTo>
                        <a:pt x="3208" y="1029"/>
                      </a:lnTo>
                      <a:lnTo>
                        <a:pt x="3135" y="1071"/>
                      </a:lnTo>
                      <a:lnTo>
                        <a:pt x="3057" y="1112"/>
                      </a:lnTo>
                      <a:lnTo>
                        <a:pt x="2974" y="1150"/>
                      </a:lnTo>
                      <a:lnTo>
                        <a:pt x="2885" y="1185"/>
                      </a:lnTo>
                      <a:lnTo>
                        <a:pt x="2792" y="1218"/>
                      </a:lnTo>
                      <a:lnTo>
                        <a:pt x="2695" y="1248"/>
                      </a:lnTo>
                      <a:lnTo>
                        <a:pt x="2593" y="1274"/>
                      </a:lnTo>
                      <a:lnTo>
                        <a:pt x="2488" y="1299"/>
                      </a:lnTo>
                      <a:lnTo>
                        <a:pt x="2379" y="1318"/>
                      </a:lnTo>
                      <a:lnTo>
                        <a:pt x="2266" y="1336"/>
                      </a:lnTo>
                      <a:lnTo>
                        <a:pt x="2152" y="1349"/>
                      </a:lnTo>
                      <a:lnTo>
                        <a:pt x="2034" y="1359"/>
                      </a:lnTo>
                      <a:lnTo>
                        <a:pt x="1913" y="1365"/>
                      </a:lnTo>
                      <a:lnTo>
                        <a:pt x="1791" y="1367"/>
                      </a:lnTo>
                      <a:lnTo>
                        <a:pt x="1668" y="1365"/>
                      </a:lnTo>
                      <a:lnTo>
                        <a:pt x="1548" y="1359"/>
                      </a:lnTo>
                      <a:lnTo>
                        <a:pt x="1430" y="1349"/>
                      </a:lnTo>
                      <a:lnTo>
                        <a:pt x="1315" y="1336"/>
                      </a:lnTo>
                      <a:lnTo>
                        <a:pt x="1202" y="1318"/>
                      </a:lnTo>
                      <a:lnTo>
                        <a:pt x="1094" y="1299"/>
                      </a:lnTo>
                      <a:lnTo>
                        <a:pt x="988" y="1274"/>
                      </a:lnTo>
                      <a:lnTo>
                        <a:pt x="887" y="1248"/>
                      </a:lnTo>
                      <a:lnTo>
                        <a:pt x="789" y="1218"/>
                      </a:lnTo>
                      <a:lnTo>
                        <a:pt x="696" y="1185"/>
                      </a:lnTo>
                      <a:lnTo>
                        <a:pt x="608" y="1150"/>
                      </a:lnTo>
                      <a:lnTo>
                        <a:pt x="524" y="1112"/>
                      </a:lnTo>
                      <a:lnTo>
                        <a:pt x="446" y="1071"/>
                      </a:lnTo>
                      <a:lnTo>
                        <a:pt x="373" y="1029"/>
                      </a:lnTo>
                      <a:lnTo>
                        <a:pt x="305" y="983"/>
                      </a:lnTo>
                      <a:lnTo>
                        <a:pt x="244" y="936"/>
                      </a:lnTo>
                      <a:lnTo>
                        <a:pt x="189" y="887"/>
                      </a:lnTo>
                      <a:lnTo>
                        <a:pt x="141" y="835"/>
                      </a:lnTo>
                      <a:lnTo>
                        <a:pt x="99" y="783"/>
                      </a:lnTo>
                      <a:lnTo>
                        <a:pt x="64" y="728"/>
                      </a:lnTo>
                      <a:lnTo>
                        <a:pt x="37" y="671"/>
                      </a:lnTo>
                      <a:lnTo>
                        <a:pt x="16" y="614"/>
                      </a:lnTo>
                      <a:lnTo>
                        <a:pt x="4" y="556"/>
                      </a:lnTo>
                      <a:lnTo>
                        <a:pt x="0" y="496"/>
                      </a:lnTo>
                      <a:lnTo>
                        <a:pt x="5" y="435"/>
                      </a:lnTo>
                      <a:lnTo>
                        <a:pt x="17" y="375"/>
                      </a:lnTo>
                      <a:lnTo>
                        <a:pt x="38" y="316"/>
                      </a:lnTo>
                      <a:lnTo>
                        <a:pt x="67" y="260"/>
                      </a:lnTo>
                      <a:lnTo>
                        <a:pt x="104" y="204"/>
                      </a:lnTo>
                      <a:lnTo>
                        <a:pt x="147" y="150"/>
                      </a:lnTo>
                      <a:lnTo>
                        <a:pt x="198" y="97"/>
                      </a:lnTo>
                      <a:lnTo>
                        <a:pt x="255" y="47"/>
                      </a:lnTo>
                      <a:lnTo>
                        <a:pt x="3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p:cNvSpPr>
                <p:nvPr/>
              </p:nvSpPr>
              <p:spPr bwMode="auto">
                <a:xfrm>
                  <a:off x="-180" y="1872"/>
                  <a:ext cx="1792" cy="713"/>
                </a:xfrm>
                <a:custGeom>
                  <a:avLst/>
                  <a:gdLst>
                    <a:gd name="T0" fmla="*/ 3238 w 3582"/>
                    <a:gd name="T1" fmla="*/ 42 h 1427"/>
                    <a:gd name="T2" fmla="*/ 3356 w 3582"/>
                    <a:gd name="T3" fmla="*/ 133 h 1427"/>
                    <a:gd name="T4" fmla="*/ 3453 w 3582"/>
                    <a:gd name="T5" fmla="*/ 230 h 1427"/>
                    <a:gd name="T6" fmla="*/ 3522 w 3582"/>
                    <a:gd name="T7" fmla="*/ 333 h 1427"/>
                    <a:gd name="T8" fmla="*/ 3566 w 3582"/>
                    <a:gd name="T9" fmla="*/ 443 h 1427"/>
                    <a:gd name="T10" fmla="*/ 3582 w 3582"/>
                    <a:gd name="T11" fmla="*/ 556 h 1427"/>
                    <a:gd name="T12" fmla="*/ 3565 w 3582"/>
                    <a:gd name="T13" fmla="*/ 675 h 1427"/>
                    <a:gd name="T14" fmla="*/ 3518 w 3582"/>
                    <a:gd name="T15" fmla="*/ 787 h 1427"/>
                    <a:gd name="T16" fmla="*/ 3441 w 3582"/>
                    <a:gd name="T17" fmla="*/ 895 h 1427"/>
                    <a:gd name="T18" fmla="*/ 3338 w 3582"/>
                    <a:gd name="T19" fmla="*/ 995 h 1427"/>
                    <a:gd name="T20" fmla="*/ 3208 w 3582"/>
                    <a:gd name="T21" fmla="*/ 1088 h 1427"/>
                    <a:gd name="T22" fmla="*/ 3057 w 3582"/>
                    <a:gd name="T23" fmla="*/ 1171 h 1427"/>
                    <a:gd name="T24" fmla="*/ 2886 w 3582"/>
                    <a:gd name="T25" fmla="*/ 1246 h 1427"/>
                    <a:gd name="T26" fmla="*/ 2695 w 3582"/>
                    <a:gd name="T27" fmla="*/ 1308 h 1427"/>
                    <a:gd name="T28" fmla="*/ 2488 w 3582"/>
                    <a:gd name="T29" fmla="*/ 1359 h 1427"/>
                    <a:gd name="T30" fmla="*/ 2268 w 3582"/>
                    <a:gd name="T31" fmla="*/ 1395 h 1427"/>
                    <a:gd name="T32" fmla="*/ 2034 w 3582"/>
                    <a:gd name="T33" fmla="*/ 1419 h 1427"/>
                    <a:gd name="T34" fmla="*/ 1791 w 3582"/>
                    <a:gd name="T35" fmla="*/ 1427 h 1427"/>
                    <a:gd name="T36" fmla="*/ 1548 w 3582"/>
                    <a:gd name="T37" fmla="*/ 1419 h 1427"/>
                    <a:gd name="T38" fmla="*/ 1315 w 3582"/>
                    <a:gd name="T39" fmla="*/ 1395 h 1427"/>
                    <a:gd name="T40" fmla="*/ 1093 w 3582"/>
                    <a:gd name="T41" fmla="*/ 1359 h 1427"/>
                    <a:gd name="T42" fmla="*/ 887 w 3582"/>
                    <a:gd name="T43" fmla="*/ 1308 h 1427"/>
                    <a:gd name="T44" fmla="*/ 696 w 3582"/>
                    <a:gd name="T45" fmla="*/ 1246 h 1427"/>
                    <a:gd name="T46" fmla="*/ 524 w 3582"/>
                    <a:gd name="T47" fmla="*/ 1171 h 1427"/>
                    <a:gd name="T48" fmla="*/ 374 w 3582"/>
                    <a:gd name="T49" fmla="*/ 1088 h 1427"/>
                    <a:gd name="T50" fmla="*/ 244 w 3582"/>
                    <a:gd name="T51" fmla="*/ 995 h 1427"/>
                    <a:gd name="T52" fmla="*/ 140 w 3582"/>
                    <a:gd name="T53" fmla="*/ 895 h 1427"/>
                    <a:gd name="T54" fmla="*/ 65 w 3582"/>
                    <a:gd name="T55" fmla="*/ 787 h 1427"/>
                    <a:gd name="T56" fmla="*/ 17 w 3582"/>
                    <a:gd name="T57" fmla="*/ 675 h 1427"/>
                    <a:gd name="T58" fmla="*/ 0 w 3582"/>
                    <a:gd name="T59" fmla="*/ 556 h 1427"/>
                    <a:gd name="T60" fmla="*/ 15 w 3582"/>
                    <a:gd name="T61" fmla="*/ 447 h 1427"/>
                    <a:gd name="T62" fmla="*/ 55 w 3582"/>
                    <a:gd name="T63" fmla="*/ 341 h 1427"/>
                    <a:gd name="T64" fmla="*/ 255 w 3582"/>
                    <a:gd name="T65" fmla="*/ 418 h 1427"/>
                    <a:gd name="T66" fmla="*/ 474 w 3582"/>
                    <a:gd name="T67" fmla="*/ 481 h 1427"/>
                    <a:gd name="T68" fmla="*/ 710 w 3582"/>
                    <a:gd name="T69" fmla="*/ 530 h 1427"/>
                    <a:gd name="T70" fmla="*/ 959 w 3582"/>
                    <a:gd name="T71" fmla="*/ 565 h 1427"/>
                    <a:gd name="T72" fmla="*/ 1221 w 3582"/>
                    <a:gd name="T73" fmla="*/ 582 h 1427"/>
                    <a:gd name="T74" fmla="*/ 1497 w 3582"/>
                    <a:gd name="T75" fmla="*/ 582 h 1427"/>
                    <a:gd name="T76" fmla="*/ 1768 w 3582"/>
                    <a:gd name="T77" fmla="*/ 563 h 1427"/>
                    <a:gd name="T78" fmla="*/ 2027 w 3582"/>
                    <a:gd name="T79" fmla="*/ 527 h 1427"/>
                    <a:gd name="T80" fmla="*/ 2270 w 3582"/>
                    <a:gd name="T81" fmla="*/ 473 h 1427"/>
                    <a:gd name="T82" fmla="*/ 2495 w 3582"/>
                    <a:gd name="T83" fmla="*/ 404 h 1427"/>
                    <a:gd name="T84" fmla="*/ 2699 w 3582"/>
                    <a:gd name="T85" fmla="*/ 322 h 1427"/>
                    <a:gd name="T86" fmla="*/ 2881 w 3582"/>
                    <a:gd name="T87" fmla="*/ 227 h 1427"/>
                    <a:gd name="T88" fmla="*/ 3039 w 3582"/>
                    <a:gd name="T89" fmla="*/ 119 h 1427"/>
                    <a:gd name="T90" fmla="*/ 3169 w 3582"/>
                    <a:gd name="T91" fmla="*/ 0 h 1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82" h="1427">
                      <a:moveTo>
                        <a:pt x="3169" y="0"/>
                      </a:moveTo>
                      <a:lnTo>
                        <a:pt x="3238" y="42"/>
                      </a:lnTo>
                      <a:lnTo>
                        <a:pt x="3300" y="87"/>
                      </a:lnTo>
                      <a:lnTo>
                        <a:pt x="3356" y="133"/>
                      </a:lnTo>
                      <a:lnTo>
                        <a:pt x="3408" y="180"/>
                      </a:lnTo>
                      <a:lnTo>
                        <a:pt x="3453" y="230"/>
                      </a:lnTo>
                      <a:lnTo>
                        <a:pt x="3491" y="282"/>
                      </a:lnTo>
                      <a:lnTo>
                        <a:pt x="3522" y="333"/>
                      </a:lnTo>
                      <a:lnTo>
                        <a:pt x="3548" y="388"/>
                      </a:lnTo>
                      <a:lnTo>
                        <a:pt x="3566" y="443"/>
                      </a:lnTo>
                      <a:lnTo>
                        <a:pt x="3579" y="498"/>
                      </a:lnTo>
                      <a:lnTo>
                        <a:pt x="3582" y="556"/>
                      </a:lnTo>
                      <a:lnTo>
                        <a:pt x="3577" y="616"/>
                      </a:lnTo>
                      <a:lnTo>
                        <a:pt x="3565" y="675"/>
                      </a:lnTo>
                      <a:lnTo>
                        <a:pt x="3546" y="732"/>
                      </a:lnTo>
                      <a:lnTo>
                        <a:pt x="3518" y="787"/>
                      </a:lnTo>
                      <a:lnTo>
                        <a:pt x="3483" y="842"/>
                      </a:lnTo>
                      <a:lnTo>
                        <a:pt x="3441" y="895"/>
                      </a:lnTo>
                      <a:lnTo>
                        <a:pt x="3393" y="946"/>
                      </a:lnTo>
                      <a:lnTo>
                        <a:pt x="3338" y="995"/>
                      </a:lnTo>
                      <a:lnTo>
                        <a:pt x="3276" y="1043"/>
                      </a:lnTo>
                      <a:lnTo>
                        <a:pt x="3208" y="1088"/>
                      </a:lnTo>
                      <a:lnTo>
                        <a:pt x="3136" y="1131"/>
                      </a:lnTo>
                      <a:lnTo>
                        <a:pt x="3057" y="1171"/>
                      </a:lnTo>
                      <a:lnTo>
                        <a:pt x="2974" y="1211"/>
                      </a:lnTo>
                      <a:lnTo>
                        <a:pt x="2886" y="1246"/>
                      </a:lnTo>
                      <a:lnTo>
                        <a:pt x="2792" y="1278"/>
                      </a:lnTo>
                      <a:lnTo>
                        <a:pt x="2695" y="1308"/>
                      </a:lnTo>
                      <a:lnTo>
                        <a:pt x="2594" y="1335"/>
                      </a:lnTo>
                      <a:lnTo>
                        <a:pt x="2488" y="1359"/>
                      </a:lnTo>
                      <a:lnTo>
                        <a:pt x="2379" y="1379"/>
                      </a:lnTo>
                      <a:lnTo>
                        <a:pt x="2268" y="1395"/>
                      </a:lnTo>
                      <a:lnTo>
                        <a:pt x="2152" y="1409"/>
                      </a:lnTo>
                      <a:lnTo>
                        <a:pt x="2034" y="1419"/>
                      </a:lnTo>
                      <a:lnTo>
                        <a:pt x="1913" y="1425"/>
                      </a:lnTo>
                      <a:lnTo>
                        <a:pt x="1791" y="1427"/>
                      </a:lnTo>
                      <a:lnTo>
                        <a:pt x="1669" y="1425"/>
                      </a:lnTo>
                      <a:lnTo>
                        <a:pt x="1548" y="1419"/>
                      </a:lnTo>
                      <a:lnTo>
                        <a:pt x="1431" y="1409"/>
                      </a:lnTo>
                      <a:lnTo>
                        <a:pt x="1315" y="1395"/>
                      </a:lnTo>
                      <a:lnTo>
                        <a:pt x="1202" y="1379"/>
                      </a:lnTo>
                      <a:lnTo>
                        <a:pt x="1093" y="1359"/>
                      </a:lnTo>
                      <a:lnTo>
                        <a:pt x="988" y="1335"/>
                      </a:lnTo>
                      <a:lnTo>
                        <a:pt x="887" y="1308"/>
                      </a:lnTo>
                      <a:lnTo>
                        <a:pt x="789" y="1278"/>
                      </a:lnTo>
                      <a:lnTo>
                        <a:pt x="696" y="1246"/>
                      </a:lnTo>
                      <a:lnTo>
                        <a:pt x="608" y="1211"/>
                      </a:lnTo>
                      <a:lnTo>
                        <a:pt x="524" y="1171"/>
                      </a:lnTo>
                      <a:lnTo>
                        <a:pt x="446" y="1131"/>
                      </a:lnTo>
                      <a:lnTo>
                        <a:pt x="374" y="1088"/>
                      </a:lnTo>
                      <a:lnTo>
                        <a:pt x="307" y="1043"/>
                      </a:lnTo>
                      <a:lnTo>
                        <a:pt x="244" y="995"/>
                      </a:lnTo>
                      <a:lnTo>
                        <a:pt x="189" y="946"/>
                      </a:lnTo>
                      <a:lnTo>
                        <a:pt x="140" y="895"/>
                      </a:lnTo>
                      <a:lnTo>
                        <a:pt x="99" y="842"/>
                      </a:lnTo>
                      <a:lnTo>
                        <a:pt x="65" y="787"/>
                      </a:lnTo>
                      <a:lnTo>
                        <a:pt x="37" y="732"/>
                      </a:lnTo>
                      <a:lnTo>
                        <a:pt x="17" y="675"/>
                      </a:lnTo>
                      <a:lnTo>
                        <a:pt x="5" y="616"/>
                      </a:lnTo>
                      <a:lnTo>
                        <a:pt x="0" y="556"/>
                      </a:lnTo>
                      <a:lnTo>
                        <a:pt x="4" y="501"/>
                      </a:lnTo>
                      <a:lnTo>
                        <a:pt x="15" y="447"/>
                      </a:lnTo>
                      <a:lnTo>
                        <a:pt x="32" y="393"/>
                      </a:lnTo>
                      <a:lnTo>
                        <a:pt x="55" y="341"/>
                      </a:lnTo>
                      <a:lnTo>
                        <a:pt x="153" y="381"/>
                      </a:lnTo>
                      <a:lnTo>
                        <a:pt x="255" y="418"/>
                      </a:lnTo>
                      <a:lnTo>
                        <a:pt x="363" y="452"/>
                      </a:lnTo>
                      <a:lnTo>
                        <a:pt x="474" y="481"/>
                      </a:lnTo>
                      <a:lnTo>
                        <a:pt x="590" y="508"/>
                      </a:lnTo>
                      <a:lnTo>
                        <a:pt x="710" y="530"/>
                      </a:lnTo>
                      <a:lnTo>
                        <a:pt x="833" y="550"/>
                      </a:lnTo>
                      <a:lnTo>
                        <a:pt x="959" y="565"/>
                      </a:lnTo>
                      <a:lnTo>
                        <a:pt x="1089" y="576"/>
                      </a:lnTo>
                      <a:lnTo>
                        <a:pt x="1221" y="582"/>
                      </a:lnTo>
                      <a:lnTo>
                        <a:pt x="1356" y="584"/>
                      </a:lnTo>
                      <a:lnTo>
                        <a:pt x="1497" y="582"/>
                      </a:lnTo>
                      <a:lnTo>
                        <a:pt x="1634" y="574"/>
                      </a:lnTo>
                      <a:lnTo>
                        <a:pt x="1768" y="563"/>
                      </a:lnTo>
                      <a:lnTo>
                        <a:pt x="1900" y="547"/>
                      </a:lnTo>
                      <a:lnTo>
                        <a:pt x="2027" y="527"/>
                      </a:lnTo>
                      <a:lnTo>
                        <a:pt x="2150" y="502"/>
                      </a:lnTo>
                      <a:lnTo>
                        <a:pt x="2270" y="473"/>
                      </a:lnTo>
                      <a:lnTo>
                        <a:pt x="2384" y="441"/>
                      </a:lnTo>
                      <a:lnTo>
                        <a:pt x="2495" y="404"/>
                      </a:lnTo>
                      <a:lnTo>
                        <a:pt x="2599" y="365"/>
                      </a:lnTo>
                      <a:lnTo>
                        <a:pt x="2699" y="322"/>
                      </a:lnTo>
                      <a:lnTo>
                        <a:pt x="2793" y="276"/>
                      </a:lnTo>
                      <a:lnTo>
                        <a:pt x="2881" y="227"/>
                      </a:lnTo>
                      <a:lnTo>
                        <a:pt x="2963" y="174"/>
                      </a:lnTo>
                      <a:lnTo>
                        <a:pt x="3039" y="119"/>
                      </a:lnTo>
                      <a:lnTo>
                        <a:pt x="3108" y="60"/>
                      </a:lnTo>
                      <a:lnTo>
                        <a:pt x="31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noEditPoints="1"/>
                </p:cNvSpPr>
                <p:nvPr/>
              </p:nvSpPr>
              <p:spPr bwMode="auto">
                <a:xfrm>
                  <a:off x="-180" y="757"/>
                  <a:ext cx="1792" cy="871"/>
                </a:xfrm>
                <a:custGeom>
                  <a:avLst/>
                  <a:gdLst>
                    <a:gd name="T0" fmla="*/ 1674 w 3582"/>
                    <a:gd name="T1" fmla="*/ 362 h 1742"/>
                    <a:gd name="T2" fmla="*/ 1664 w 3582"/>
                    <a:gd name="T3" fmla="*/ 461 h 1742"/>
                    <a:gd name="T4" fmla="*/ 1526 w 3582"/>
                    <a:gd name="T5" fmla="*/ 483 h 1742"/>
                    <a:gd name="T6" fmla="*/ 1310 w 3582"/>
                    <a:gd name="T7" fmla="*/ 574 h 1742"/>
                    <a:gd name="T8" fmla="*/ 1257 w 3582"/>
                    <a:gd name="T9" fmla="*/ 702 h 1742"/>
                    <a:gd name="T10" fmla="*/ 1360 w 3582"/>
                    <a:gd name="T11" fmla="*/ 806 h 1742"/>
                    <a:gd name="T12" fmla="*/ 1585 w 3582"/>
                    <a:gd name="T13" fmla="*/ 876 h 1742"/>
                    <a:gd name="T14" fmla="*/ 1850 w 3582"/>
                    <a:gd name="T15" fmla="*/ 927 h 1742"/>
                    <a:gd name="T16" fmla="*/ 1961 w 3582"/>
                    <a:gd name="T17" fmla="*/ 987 h 1742"/>
                    <a:gd name="T18" fmla="*/ 1911 w 3582"/>
                    <a:gd name="T19" fmla="*/ 1053 h 1742"/>
                    <a:gd name="T20" fmla="*/ 1725 w 3582"/>
                    <a:gd name="T21" fmla="*/ 1077 h 1742"/>
                    <a:gd name="T22" fmla="*/ 1528 w 3582"/>
                    <a:gd name="T23" fmla="*/ 1061 h 1742"/>
                    <a:gd name="T24" fmla="*/ 1375 w 3582"/>
                    <a:gd name="T25" fmla="*/ 1036 h 1742"/>
                    <a:gd name="T26" fmla="*/ 1320 w 3582"/>
                    <a:gd name="T27" fmla="*/ 1030 h 1742"/>
                    <a:gd name="T28" fmla="*/ 1250 w 3582"/>
                    <a:gd name="T29" fmla="*/ 1165 h 1742"/>
                    <a:gd name="T30" fmla="*/ 1334 w 3582"/>
                    <a:gd name="T31" fmla="*/ 1183 h 1742"/>
                    <a:gd name="T32" fmla="*/ 1511 w 3582"/>
                    <a:gd name="T33" fmla="*/ 1204 h 1742"/>
                    <a:gd name="T34" fmla="*/ 1625 w 3582"/>
                    <a:gd name="T35" fmla="*/ 1214 h 1742"/>
                    <a:gd name="T36" fmla="*/ 1660 w 3582"/>
                    <a:gd name="T37" fmla="*/ 1315 h 1742"/>
                    <a:gd name="T38" fmla="*/ 1872 w 3582"/>
                    <a:gd name="T39" fmla="*/ 1331 h 1742"/>
                    <a:gd name="T40" fmla="*/ 1904 w 3582"/>
                    <a:gd name="T41" fmla="*/ 1216 h 1742"/>
                    <a:gd name="T42" fmla="*/ 1916 w 3582"/>
                    <a:gd name="T43" fmla="*/ 1208 h 1742"/>
                    <a:gd name="T44" fmla="*/ 2117 w 3582"/>
                    <a:gd name="T45" fmla="*/ 1172 h 1742"/>
                    <a:gd name="T46" fmla="*/ 2313 w 3582"/>
                    <a:gd name="T47" fmla="*/ 1067 h 1742"/>
                    <a:gd name="T48" fmla="*/ 2334 w 3582"/>
                    <a:gd name="T49" fmla="*/ 930 h 1742"/>
                    <a:gd name="T50" fmla="*/ 2186 w 3582"/>
                    <a:gd name="T51" fmla="*/ 822 h 1742"/>
                    <a:gd name="T52" fmla="*/ 1872 w 3582"/>
                    <a:gd name="T53" fmla="*/ 749 h 1742"/>
                    <a:gd name="T54" fmla="*/ 1678 w 3582"/>
                    <a:gd name="T55" fmla="*/ 699 h 1742"/>
                    <a:gd name="T56" fmla="*/ 1635 w 3582"/>
                    <a:gd name="T57" fmla="*/ 646 h 1742"/>
                    <a:gd name="T58" fmla="*/ 1702 w 3582"/>
                    <a:gd name="T59" fmla="*/ 602 h 1742"/>
                    <a:gd name="T60" fmla="*/ 1895 w 3582"/>
                    <a:gd name="T61" fmla="*/ 589 h 1742"/>
                    <a:gd name="T62" fmla="*/ 2094 w 3582"/>
                    <a:gd name="T63" fmla="*/ 608 h 1742"/>
                    <a:gd name="T64" fmla="*/ 2175 w 3582"/>
                    <a:gd name="T65" fmla="*/ 623 h 1742"/>
                    <a:gd name="T66" fmla="*/ 2270 w 3582"/>
                    <a:gd name="T67" fmla="*/ 503 h 1742"/>
                    <a:gd name="T68" fmla="*/ 2268 w 3582"/>
                    <a:gd name="T69" fmla="*/ 492 h 1742"/>
                    <a:gd name="T70" fmla="*/ 2203 w 3582"/>
                    <a:gd name="T71" fmla="*/ 481 h 1742"/>
                    <a:gd name="T72" fmla="*/ 2037 w 3582"/>
                    <a:gd name="T73" fmla="*/ 462 h 1742"/>
                    <a:gd name="T74" fmla="*/ 1948 w 3582"/>
                    <a:gd name="T75" fmla="*/ 455 h 1742"/>
                    <a:gd name="T76" fmla="*/ 1916 w 3582"/>
                    <a:gd name="T77" fmla="*/ 362 h 1742"/>
                    <a:gd name="T78" fmla="*/ 1706 w 3582"/>
                    <a:gd name="T79" fmla="*/ 347 h 1742"/>
                    <a:gd name="T80" fmla="*/ 2268 w 3582"/>
                    <a:gd name="T81" fmla="*/ 32 h 1742"/>
                    <a:gd name="T82" fmla="*/ 2792 w 3582"/>
                    <a:gd name="T83" fmla="*/ 149 h 1742"/>
                    <a:gd name="T84" fmla="*/ 3208 w 3582"/>
                    <a:gd name="T85" fmla="*/ 339 h 1742"/>
                    <a:gd name="T86" fmla="*/ 3483 w 3582"/>
                    <a:gd name="T87" fmla="*/ 585 h 1742"/>
                    <a:gd name="T88" fmla="*/ 3582 w 3582"/>
                    <a:gd name="T89" fmla="*/ 871 h 1742"/>
                    <a:gd name="T90" fmla="*/ 3483 w 3582"/>
                    <a:gd name="T91" fmla="*/ 1157 h 1742"/>
                    <a:gd name="T92" fmla="*/ 3208 w 3582"/>
                    <a:gd name="T93" fmla="*/ 1403 h 1742"/>
                    <a:gd name="T94" fmla="*/ 2792 w 3582"/>
                    <a:gd name="T95" fmla="*/ 1593 h 1742"/>
                    <a:gd name="T96" fmla="*/ 2268 w 3582"/>
                    <a:gd name="T97" fmla="*/ 1710 h 1742"/>
                    <a:gd name="T98" fmla="*/ 1669 w 3582"/>
                    <a:gd name="T99" fmla="*/ 1740 h 1742"/>
                    <a:gd name="T100" fmla="*/ 1093 w 3582"/>
                    <a:gd name="T101" fmla="*/ 1674 h 1742"/>
                    <a:gd name="T102" fmla="*/ 608 w 3582"/>
                    <a:gd name="T103" fmla="*/ 1526 h 1742"/>
                    <a:gd name="T104" fmla="*/ 244 w 3582"/>
                    <a:gd name="T105" fmla="*/ 1310 h 1742"/>
                    <a:gd name="T106" fmla="*/ 37 w 3582"/>
                    <a:gd name="T107" fmla="*/ 1047 h 1742"/>
                    <a:gd name="T108" fmla="*/ 17 w 3582"/>
                    <a:gd name="T109" fmla="*/ 754 h 1742"/>
                    <a:gd name="T110" fmla="*/ 189 w 3582"/>
                    <a:gd name="T111" fmla="*/ 481 h 1742"/>
                    <a:gd name="T112" fmla="*/ 524 w 3582"/>
                    <a:gd name="T113" fmla="*/ 256 h 1742"/>
                    <a:gd name="T114" fmla="*/ 988 w 3582"/>
                    <a:gd name="T115" fmla="*/ 93 h 1742"/>
                    <a:gd name="T116" fmla="*/ 1548 w 3582"/>
                    <a:gd name="T117" fmla="*/ 9 h 1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82" h="1742">
                      <a:moveTo>
                        <a:pt x="1706" y="347"/>
                      </a:moveTo>
                      <a:lnTo>
                        <a:pt x="1692" y="349"/>
                      </a:lnTo>
                      <a:lnTo>
                        <a:pt x="1682" y="351"/>
                      </a:lnTo>
                      <a:lnTo>
                        <a:pt x="1676" y="356"/>
                      </a:lnTo>
                      <a:lnTo>
                        <a:pt x="1674" y="362"/>
                      </a:lnTo>
                      <a:lnTo>
                        <a:pt x="1674" y="453"/>
                      </a:lnTo>
                      <a:lnTo>
                        <a:pt x="1673" y="455"/>
                      </a:lnTo>
                      <a:lnTo>
                        <a:pt x="1670" y="459"/>
                      </a:lnTo>
                      <a:lnTo>
                        <a:pt x="1667" y="460"/>
                      </a:lnTo>
                      <a:lnTo>
                        <a:pt x="1664" y="461"/>
                      </a:lnTo>
                      <a:lnTo>
                        <a:pt x="1660" y="462"/>
                      </a:lnTo>
                      <a:lnTo>
                        <a:pt x="1657" y="464"/>
                      </a:lnTo>
                      <a:lnTo>
                        <a:pt x="1654" y="464"/>
                      </a:lnTo>
                      <a:lnTo>
                        <a:pt x="1587" y="472"/>
                      </a:lnTo>
                      <a:lnTo>
                        <a:pt x="1526" y="483"/>
                      </a:lnTo>
                      <a:lnTo>
                        <a:pt x="1471" y="498"/>
                      </a:lnTo>
                      <a:lnTo>
                        <a:pt x="1422" y="514"/>
                      </a:lnTo>
                      <a:lnTo>
                        <a:pt x="1378" y="531"/>
                      </a:lnTo>
                      <a:lnTo>
                        <a:pt x="1342" y="552"/>
                      </a:lnTo>
                      <a:lnTo>
                        <a:pt x="1310" y="574"/>
                      </a:lnTo>
                      <a:lnTo>
                        <a:pt x="1285" y="597"/>
                      </a:lnTo>
                      <a:lnTo>
                        <a:pt x="1268" y="622"/>
                      </a:lnTo>
                      <a:lnTo>
                        <a:pt x="1257" y="648"/>
                      </a:lnTo>
                      <a:lnTo>
                        <a:pt x="1254" y="677"/>
                      </a:lnTo>
                      <a:lnTo>
                        <a:pt x="1257" y="702"/>
                      </a:lnTo>
                      <a:lnTo>
                        <a:pt x="1267" y="727"/>
                      </a:lnTo>
                      <a:lnTo>
                        <a:pt x="1282" y="749"/>
                      </a:lnTo>
                      <a:lnTo>
                        <a:pt x="1302" y="770"/>
                      </a:lnTo>
                      <a:lnTo>
                        <a:pt x="1329" y="788"/>
                      </a:lnTo>
                      <a:lnTo>
                        <a:pt x="1360" y="806"/>
                      </a:lnTo>
                      <a:lnTo>
                        <a:pt x="1397" y="822"/>
                      </a:lnTo>
                      <a:lnTo>
                        <a:pt x="1437" y="837"/>
                      </a:lnTo>
                      <a:lnTo>
                        <a:pt x="1482" y="850"/>
                      </a:lnTo>
                      <a:lnTo>
                        <a:pt x="1531" y="864"/>
                      </a:lnTo>
                      <a:lnTo>
                        <a:pt x="1585" y="876"/>
                      </a:lnTo>
                      <a:lnTo>
                        <a:pt x="1641" y="887"/>
                      </a:lnTo>
                      <a:lnTo>
                        <a:pt x="1701" y="897"/>
                      </a:lnTo>
                      <a:lnTo>
                        <a:pt x="1758" y="907"/>
                      </a:lnTo>
                      <a:lnTo>
                        <a:pt x="1808" y="918"/>
                      </a:lnTo>
                      <a:lnTo>
                        <a:pt x="1850" y="927"/>
                      </a:lnTo>
                      <a:lnTo>
                        <a:pt x="1885" y="938"/>
                      </a:lnTo>
                      <a:lnTo>
                        <a:pt x="1915" y="949"/>
                      </a:lnTo>
                      <a:lnTo>
                        <a:pt x="1937" y="960"/>
                      </a:lnTo>
                      <a:lnTo>
                        <a:pt x="1951" y="974"/>
                      </a:lnTo>
                      <a:lnTo>
                        <a:pt x="1961" y="987"/>
                      </a:lnTo>
                      <a:lnTo>
                        <a:pt x="1963" y="1002"/>
                      </a:lnTo>
                      <a:lnTo>
                        <a:pt x="1960" y="1017"/>
                      </a:lnTo>
                      <a:lnTo>
                        <a:pt x="1950" y="1031"/>
                      </a:lnTo>
                      <a:lnTo>
                        <a:pt x="1933" y="1042"/>
                      </a:lnTo>
                      <a:lnTo>
                        <a:pt x="1911" y="1053"/>
                      </a:lnTo>
                      <a:lnTo>
                        <a:pt x="1883" y="1062"/>
                      </a:lnTo>
                      <a:lnTo>
                        <a:pt x="1850" y="1068"/>
                      </a:lnTo>
                      <a:lnTo>
                        <a:pt x="1812" y="1073"/>
                      </a:lnTo>
                      <a:lnTo>
                        <a:pt x="1770" y="1075"/>
                      </a:lnTo>
                      <a:lnTo>
                        <a:pt x="1725" y="1077"/>
                      </a:lnTo>
                      <a:lnTo>
                        <a:pt x="1687" y="1075"/>
                      </a:lnTo>
                      <a:lnTo>
                        <a:pt x="1648" y="1074"/>
                      </a:lnTo>
                      <a:lnTo>
                        <a:pt x="1608" y="1071"/>
                      </a:lnTo>
                      <a:lnTo>
                        <a:pt x="1568" y="1066"/>
                      </a:lnTo>
                      <a:lnTo>
                        <a:pt x="1528" y="1061"/>
                      </a:lnTo>
                      <a:lnTo>
                        <a:pt x="1492" y="1056"/>
                      </a:lnTo>
                      <a:lnTo>
                        <a:pt x="1456" y="1051"/>
                      </a:lnTo>
                      <a:lnTo>
                        <a:pt x="1425" y="1045"/>
                      </a:lnTo>
                      <a:lnTo>
                        <a:pt x="1398" y="1040"/>
                      </a:lnTo>
                      <a:lnTo>
                        <a:pt x="1375" y="1036"/>
                      </a:lnTo>
                      <a:lnTo>
                        <a:pt x="1357" y="1033"/>
                      </a:lnTo>
                      <a:lnTo>
                        <a:pt x="1346" y="1030"/>
                      </a:lnTo>
                      <a:lnTo>
                        <a:pt x="1343" y="1030"/>
                      </a:lnTo>
                      <a:lnTo>
                        <a:pt x="1331" y="1029"/>
                      </a:lnTo>
                      <a:lnTo>
                        <a:pt x="1320" y="1030"/>
                      </a:lnTo>
                      <a:lnTo>
                        <a:pt x="1311" y="1034"/>
                      </a:lnTo>
                      <a:lnTo>
                        <a:pt x="1306" y="1039"/>
                      </a:lnTo>
                      <a:lnTo>
                        <a:pt x="1249" y="1153"/>
                      </a:lnTo>
                      <a:lnTo>
                        <a:pt x="1247" y="1160"/>
                      </a:lnTo>
                      <a:lnTo>
                        <a:pt x="1250" y="1165"/>
                      </a:lnTo>
                      <a:lnTo>
                        <a:pt x="1256" y="1168"/>
                      </a:lnTo>
                      <a:lnTo>
                        <a:pt x="1265" y="1171"/>
                      </a:lnTo>
                      <a:lnTo>
                        <a:pt x="1273" y="1172"/>
                      </a:lnTo>
                      <a:lnTo>
                        <a:pt x="1301" y="1178"/>
                      </a:lnTo>
                      <a:lnTo>
                        <a:pt x="1334" y="1183"/>
                      </a:lnTo>
                      <a:lnTo>
                        <a:pt x="1368" y="1188"/>
                      </a:lnTo>
                      <a:lnTo>
                        <a:pt x="1405" y="1192"/>
                      </a:lnTo>
                      <a:lnTo>
                        <a:pt x="1442" y="1197"/>
                      </a:lnTo>
                      <a:lnTo>
                        <a:pt x="1477" y="1200"/>
                      </a:lnTo>
                      <a:lnTo>
                        <a:pt x="1511" y="1204"/>
                      </a:lnTo>
                      <a:lnTo>
                        <a:pt x="1543" y="1206"/>
                      </a:lnTo>
                      <a:lnTo>
                        <a:pt x="1572" y="1209"/>
                      </a:lnTo>
                      <a:lnTo>
                        <a:pt x="1596" y="1211"/>
                      </a:lnTo>
                      <a:lnTo>
                        <a:pt x="1614" y="1213"/>
                      </a:lnTo>
                      <a:lnTo>
                        <a:pt x="1625" y="1214"/>
                      </a:lnTo>
                      <a:lnTo>
                        <a:pt x="1630" y="1214"/>
                      </a:lnTo>
                      <a:lnTo>
                        <a:pt x="1646" y="1217"/>
                      </a:lnTo>
                      <a:lnTo>
                        <a:pt x="1657" y="1224"/>
                      </a:lnTo>
                      <a:lnTo>
                        <a:pt x="1660" y="1232"/>
                      </a:lnTo>
                      <a:lnTo>
                        <a:pt x="1660" y="1315"/>
                      </a:lnTo>
                      <a:lnTo>
                        <a:pt x="1663" y="1321"/>
                      </a:lnTo>
                      <a:lnTo>
                        <a:pt x="1670" y="1326"/>
                      </a:lnTo>
                      <a:lnTo>
                        <a:pt x="1680" y="1330"/>
                      </a:lnTo>
                      <a:lnTo>
                        <a:pt x="1692" y="1331"/>
                      </a:lnTo>
                      <a:lnTo>
                        <a:pt x="1872" y="1331"/>
                      </a:lnTo>
                      <a:lnTo>
                        <a:pt x="1884" y="1330"/>
                      </a:lnTo>
                      <a:lnTo>
                        <a:pt x="1895" y="1326"/>
                      </a:lnTo>
                      <a:lnTo>
                        <a:pt x="1901" y="1321"/>
                      </a:lnTo>
                      <a:lnTo>
                        <a:pt x="1904" y="1315"/>
                      </a:lnTo>
                      <a:lnTo>
                        <a:pt x="1904" y="1216"/>
                      </a:lnTo>
                      <a:lnTo>
                        <a:pt x="1905" y="1213"/>
                      </a:lnTo>
                      <a:lnTo>
                        <a:pt x="1906" y="1211"/>
                      </a:lnTo>
                      <a:lnTo>
                        <a:pt x="1908" y="1209"/>
                      </a:lnTo>
                      <a:lnTo>
                        <a:pt x="1912" y="1208"/>
                      </a:lnTo>
                      <a:lnTo>
                        <a:pt x="1916" y="1208"/>
                      </a:lnTo>
                      <a:lnTo>
                        <a:pt x="1918" y="1206"/>
                      </a:lnTo>
                      <a:lnTo>
                        <a:pt x="1922" y="1206"/>
                      </a:lnTo>
                      <a:lnTo>
                        <a:pt x="1993" y="1198"/>
                      </a:lnTo>
                      <a:lnTo>
                        <a:pt x="2059" y="1187"/>
                      </a:lnTo>
                      <a:lnTo>
                        <a:pt x="2117" y="1172"/>
                      </a:lnTo>
                      <a:lnTo>
                        <a:pt x="2170" y="1155"/>
                      </a:lnTo>
                      <a:lnTo>
                        <a:pt x="2216" y="1135"/>
                      </a:lnTo>
                      <a:lnTo>
                        <a:pt x="2255" y="1115"/>
                      </a:lnTo>
                      <a:lnTo>
                        <a:pt x="2287" y="1091"/>
                      </a:lnTo>
                      <a:lnTo>
                        <a:pt x="2313" y="1067"/>
                      </a:lnTo>
                      <a:lnTo>
                        <a:pt x="2331" y="1041"/>
                      </a:lnTo>
                      <a:lnTo>
                        <a:pt x="2342" y="1013"/>
                      </a:lnTo>
                      <a:lnTo>
                        <a:pt x="2346" y="985"/>
                      </a:lnTo>
                      <a:lnTo>
                        <a:pt x="2342" y="957"/>
                      </a:lnTo>
                      <a:lnTo>
                        <a:pt x="2334" y="930"/>
                      </a:lnTo>
                      <a:lnTo>
                        <a:pt x="2318" y="905"/>
                      </a:lnTo>
                      <a:lnTo>
                        <a:pt x="2296" y="882"/>
                      </a:lnTo>
                      <a:lnTo>
                        <a:pt x="2266" y="860"/>
                      </a:lnTo>
                      <a:lnTo>
                        <a:pt x="2230" y="841"/>
                      </a:lnTo>
                      <a:lnTo>
                        <a:pt x="2186" y="822"/>
                      </a:lnTo>
                      <a:lnTo>
                        <a:pt x="2134" y="805"/>
                      </a:lnTo>
                      <a:lnTo>
                        <a:pt x="2075" y="789"/>
                      </a:lnTo>
                      <a:lnTo>
                        <a:pt x="2007" y="773"/>
                      </a:lnTo>
                      <a:lnTo>
                        <a:pt x="1932" y="760"/>
                      </a:lnTo>
                      <a:lnTo>
                        <a:pt x="1872" y="749"/>
                      </a:lnTo>
                      <a:lnTo>
                        <a:pt x="1819" y="738"/>
                      </a:lnTo>
                      <a:lnTo>
                        <a:pt x="1774" y="728"/>
                      </a:lnTo>
                      <a:lnTo>
                        <a:pt x="1735" y="718"/>
                      </a:lnTo>
                      <a:lnTo>
                        <a:pt x="1703" y="708"/>
                      </a:lnTo>
                      <a:lnTo>
                        <a:pt x="1678" y="699"/>
                      </a:lnTo>
                      <a:lnTo>
                        <a:pt x="1658" y="689"/>
                      </a:lnTo>
                      <a:lnTo>
                        <a:pt x="1645" y="678"/>
                      </a:lnTo>
                      <a:lnTo>
                        <a:pt x="1636" y="667"/>
                      </a:lnTo>
                      <a:lnTo>
                        <a:pt x="1634" y="656"/>
                      </a:lnTo>
                      <a:lnTo>
                        <a:pt x="1635" y="646"/>
                      </a:lnTo>
                      <a:lnTo>
                        <a:pt x="1641" y="636"/>
                      </a:lnTo>
                      <a:lnTo>
                        <a:pt x="1649" y="626"/>
                      </a:lnTo>
                      <a:lnTo>
                        <a:pt x="1662" y="618"/>
                      </a:lnTo>
                      <a:lnTo>
                        <a:pt x="1680" y="609"/>
                      </a:lnTo>
                      <a:lnTo>
                        <a:pt x="1702" y="602"/>
                      </a:lnTo>
                      <a:lnTo>
                        <a:pt x="1730" y="596"/>
                      </a:lnTo>
                      <a:lnTo>
                        <a:pt x="1763" y="592"/>
                      </a:lnTo>
                      <a:lnTo>
                        <a:pt x="1802" y="590"/>
                      </a:lnTo>
                      <a:lnTo>
                        <a:pt x="1847" y="589"/>
                      </a:lnTo>
                      <a:lnTo>
                        <a:pt x="1895" y="589"/>
                      </a:lnTo>
                      <a:lnTo>
                        <a:pt x="1940" y="591"/>
                      </a:lnTo>
                      <a:lnTo>
                        <a:pt x="1984" y="595"/>
                      </a:lnTo>
                      <a:lnTo>
                        <a:pt x="2025" y="598"/>
                      </a:lnTo>
                      <a:lnTo>
                        <a:pt x="2061" y="603"/>
                      </a:lnTo>
                      <a:lnTo>
                        <a:pt x="2094" y="608"/>
                      </a:lnTo>
                      <a:lnTo>
                        <a:pt x="2122" y="612"/>
                      </a:lnTo>
                      <a:lnTo>
                        <a:pt x="2144" y="617"/>
                      </a:lnTo>
                      <a:lnTo>
                        <a:pt x="2161" y="619"/>
                      </a:lnTo>
                      <a:lnTo>
                        <a:pt x="2171" y="622"/>
                      </a:lnTo>
                      <a:lnTo>
                        <a:pt x="2175" y="623"/>
                      </a:lnTo>
                      <a:lnTo>
                        <a:pt x="2187" y="624"/>
                      </a:lnTo>
                      <a:lnTo>
                        <a:pt x="2198" y="623"/>
                      </a:lnTo>
                      <a:lnTo>
                        <a:pt x="2207" y="619"/>
                      </a:lnTo>
                      <a:lnTo>
                        <a:pt x="2211" y="614"/>
                      </a:lnTo>
                      <a:lnTo>
                        <a:pt x="2270" y="503"/>
                      </a:lnTo>
                      <a:lnTo>
                        <a:pt x="2273" y="500"/>
                      </a:lnTo>
                      <a:lnTo>
                        <a:pt x="2273" y="497"/>
                      </a:lnTo>
                      <a:lnTo>
                        <a:pt x="2271" y="496"/>
                      </a:lnTo>
                      <a:lnTo>
                        <a:pt x="2270" y="493"/>
                      </a:lnTo>
                      <a:lnTo>
                        <a:pt x="2268" y="492"/>
                      </a:lnTo>
                      <a:lnTo>
                        <a:pt x="2264" y="491"/>
                      </a:lnTo>
                      <a:lnTo>
                        <a:pt x="2262" y="489"/>
                      </a:lnTo>
                      <a:lnTo>
                        <a:pt x="2259" y="489"/>
                      </a:lnTo>
                      <a:lnTo>
                        <a:pt x="2233" y="485"/>
                      </a:lnTo>
                      <a:lnTo>
                        <a:pt x="2203" y="481"/>
                      </a:lnTo>
                      <a:lnTo>
                        <a:pt x="2170" y="476"/>
                      </a:lnTo>
                      <a:lnTo>
                        <a:pt x="2136" y="472"/>
                      </a:lnTo>
                      <a:lnTo>
                        <a:pt x="2101" y="469"/>
                      </a:lnTo>
                      <a:lnTo>
                        <a:pt x="2069" y="466"/>
                      </a:lnTo>
                      <a:lnTo>
                        <a:pt x="2037" y="462"/>
                      </a:lnTo>
                      <a:lnTo>
                        <a:pt x="2007" y="460"/>
                      </a:lnTo>
                      <a:lnTo>
                        <a:pt x="1983" y="459"/>
                      </a:lnTo>
                      <a:lnTo>
                        <a:pt x="1965" y="456"/>
                      </a:lnTo>
                      <a:lnTo>
                        <a:pt x="1952" y="455"/>
                      </a:lnTo>
                      <a:lnTo>
                        <a:pt x="1948" y="455"/>
                      </a:lnTo>
                      <a:lnTo>
                        <a:pt x="1935" y="453"/>
                      </a:lnTo>
                      <a:lnTo>
                        <a:pt x="1926" y="449"/>
                      </a:lnTo>
                      <a:lnTo>
                        <a:pt x="1919" y="444"/>
                      </a:lnTo>
                      <a:lnTo>
                        <a:pt x="1916" y="438"/>
                      </a:lnTo>
                      <a:lnTo>
                        <a:pt x="1916" y="362"/>
                      </a:lnTo>
                      <a:lnTo>
                        <a:pt x="1913" y="356"/>
                      </a:lnTo>
                      <a:lnTo>
                        <a:pt x="1907" y="351"/>
                      </a:lnTo>
                      <a:lnTo>
                        <a:pt x="1897" y="349"/>
                      </a:lnTo>
                      <a:lnTo>
                        <a:pt x="1884" y="347"/>
                      </a:lnTo>
                      <a:lnTo>
                        <a:pt x="1706" y="347"/>
                      </a:lnTo>
                      <a:close/>
                      <a:moveTo>
                        <a:pt x="1791" y="0"/>
                      </a:moveTo>
                      <a:lnTo>
                        <a:pt x="1913" y="2"/>
                      </a:lnTo>
                      <a:lnTo>
                        <a:pt x="2034" y="9"/>
                      </a:lnTo>
                      <a:lnTo>
                        <a:pt x="2152" y="18"/>
                      </a:lnTo>
                      <a:lnTo>
                        <a:pt x="2268" y="32"/>
                      </a:lnTo>
                      <a:lnTo>
                        <a:pt x="2379" y="49"/>
                      </a:lnTo>
                      <a:lnTo>
                        <a:pt x="2488" y="69"/>
                      </a:lnTo>
                      <a:lnTo>
                        <a:pt x="2594" y="93"/>
                      </a:lnTo>
                      <a:lnTo>
                        <a:pt x="2695" y="120"/>
                      </a:lnTo>
                      <a:lnTo>
                        <a:pt x="2792" y="149"/>
                      </a:lnTo>
                      <a:lnTo>
                        <a:pt x="2886" y="182"/>
                      </a:lnTo>
                      <a:lnTo>
                        <a:pt x="2974" y="218"/>
                      </a:lnTo>
                      <a:lnTo>
                        <a:pt x="3057" y="256"/>
                      </a:lnTo>
                      <a:lnTo>
                        <a:pt x="3136" y="296"/>
                      </a:lnTo>
                      <a:lnTo>
                        <a:pt x="3208" y="339"/>
                      </a:lnTo>
                      <a:lnTo>
                        <a:pt x="3276" y="384"/>
                      </a:lnTo>
                      <a:lnTo>
                        <a:pt x="3338" y="432"/>
                      </a:lnTo>
                      <a:lnTo>
                        <a:pt x="3393" y="481"/>
                      </a:lnTo>
                      <a:lnTo>
                        <a:pt x="3441" y="532"/>
                      </a:lnTo>
                      <a:lnTo>
                        <a:pt x="3483" y="585"/>
                      </a:lnTo>
                      <a:lnTo>
                        <a:pt x="3518" y="640"/>
                      </a:lnTo>
                      <a:lnTo>
                        <a:pt x="3546" y="696"/>
                      </a:lnTo>
                      <a:lnTo>
                        <a:pt x="3565" y="754"/>
                      </a:lnTo>
                      <a:lnTo>
                        <a:pt x="3577" y="811"/>
                      </a:lnTo>
                      <a:lnTo>
                        <a:pt x="3582" y="871"/>
                      </a:lnTo>
                      <a:lnTo>
                        <a:pt x="3577" y="931"/>
                      </a:lnTo>
                      <a:lnTo>
                        <a:pt x="3565" y="990"/>
                      </a:lnTo>
                      <a:lnTo>
                        <a:pt x="3546" y="1047"/>
                      </a:lnTo>
                      <a:lnTo>
                        <a:pt x="3518" y="1102"/>
                      </a:lnTo>
                      <a:lnTo>
                        <a:pt x="3483" y="1157"/>
                      </a:lnTo>
                      <a:lnTo>
                        <a:pt x="3441" y="1210"/>
                      </a:lnTo>
                      <a:lnTo>
                        <a:pt x="3393" y="1261"/>
                      </a:lnTo>
                      <a:lnTo>
                        <a:pt x="3338" y="1310"/>
                      </a:lnTo>
                      <a:lnTo>
                        <a:pt x="3276" y="1358"/>
                      </a:lnTo>
                      <a:lnTo>
                        <a:pt x="3208" y="1403"/>
                      </a:lnTo>
                      <a:lnTo>
                        <a:pt x="3136" y="1446"/>
                      </a:lnTo>
                      <a:lnTo>
                        <a:pt x="3057" y="1487"/>
                      </a:lnTo>
                      <a:lnTo>
                        <a:pt x="2974" y="1526"/>
                      </a:lnTo>
                      <a:lnTo>
                        <a:pt x="2886" y="1561"/>
                      </a:lnTo>
                      <a:lnTo>
                        <a:pt x="2792" y="1593"/>
                      </a:lnTo>
                      <a:lnTo>
                        <a:pt x="2695" y="1624"/>
                      </a:lnTo>
                      <a:lnTo>
                        <a:pt x="2594" y="1651"/>
                      </a:lnTo>
                      <a:lnTo>
                        <a:pt x="2488" y="1674"/>
                      </a:lnTo>
                      <a:lnTo>
                        <a:pt x="2379" y="1695"/>
                      </a:lnTo>
                      <a:lnTo>
                        <a:pt x="2268" y="1710"/>
                      </a:lnTo>
                      <a:lnTo>
                        <a:pt x="2152" y="1724"/>
                      </a:lnTo>
                      <a:lnTo>
                        <a:pt x="2034" y="1734"/>
                      </a:lnTo>
                      <a:lnTo>
                        <a:pt x="1913" y="1740"/>
                      </a:lnTo>
                      <a:lnTo>
                        <a:pt x="1791" y="1742"/>
                      </a:lnTo>
                      <a:lnTo>
                        <a:pt x="1669" y="1740"/>
                      </a:lnTo>
                      <a:lnTo>
                        <a:pt x="1548" y="1734"/>
                      </a:lnTo>
                      <a:lnTo>
                        <a:pt x="1431" y="1724"/>
                      </a:lnTo>
                      <a:lnTo>
                        <a:pt x="1315" y="1710"/>
                      </a:lnTo>
                      <a:lnTo>
                        <a:pt x="1202" y="1695"/>
                      </a:lnTo>
                      <a:lnTo>
                        <a:pt x="1093" y="1674"/>
                      </a:lnTo>
                      <a:lnTo>
                        <a:pt x="988" y="1651"/>
                      </a:lnTo>
                      <a:lnTo>
                        <a:pt x="887" y="1624"/>
                      </a:lnTo>
                      <a:lnTo>
                        <a:pt x="789" y="1593"/>
                      </a:lnTo>
                      <a:lnTo>
                        <a:pt x="696" y="1561"/>
                      </a:lnTo>
                      <a:lnTo>
                        <a:pt x="608" y="1526"/>
                      </a:lnTo>
                      <a:lnTo>
                        <a:pt x="524" y="1487"/>
                      </a:lnTo>
                      <a:lnTo>
                        <a:pt x="446" y="1446"/>
                      </a:lnTo>
                      <a:lnTo>
                        <a:pt x="374" y="1403"/>
                      </a:lnTo>
                      <a:lnTo>
                        <a:pt x="307" y="1358"/>
                      </a:lnTo>
                      <a:lnTo>
                        <a:pt x="244" y="1310"/>
                      </a:lnTo>
                      <a:lnTo>
                        <a:pt x="189" y="1261"/>
                      </a:lnTo>
                      <a:lnTo>
                        <a:pt x="140" y="1210"/>
                      </a:lnTo>
                      <a:lnTo>
                        <a:pt x="99" y="1157"/>
                      </a:lnTo>
                      <a:lnTo>
                        <a:pt x="65" y="1102"/>
                      </a:lnTo>
                      <a:lnTo>
                        <a:pt x="37" y="1047"/>
                      </a:lnTo>
                      <a:lnTo>
                        <a:pt x="17" y="990"/>
                      </a:lnTo>
                      <a:lnTo>
                        <a:pt x="5" y="931"/>
                      </a:lnTo>
                      <a:lnTo>
                        <a:pt x="0" y="871"/>
                      </a:lnTo>
                      <a:lnTo>
                        <a:pt x="5" y="811"/>
                      </a:lnTo>
                      <a:lnTo>
                        <a:pt x="17" y="754"/>
                      </a:lnTo>
                      <a:lnTo>
                        <a:pt x="37" y="696"/>
                      </a:lnTo>
                      <a:lnTo>
                        <a:pt x="65" y="640"/>
                      </a:lnTo>
                      <a:lnTo>
                        <a:pt x="99" y="585"/>
                      </a:lnTo>
                      <a:lnTo>
                        <a:pt x="140" y="532"/>
                      </a:lnTo>
                      <a:lnTo>
                        <a:pt x="189" y="481"/>
                      </a:lnTo>
                      <a:lnTo>
                        <a:pt x="244" y="432"/>
                      </a:lnTo>
                      <a:lnTo>
                        <a:pt x="307" y="384"/>
                      </a:lnTo>
                      <a:lnTo>
                        <a:pt x="374" y="339"/>
                      </a:lnTo>
                      <a:lnTo>
                        <a:pt x="446" y="296"/>
                      </a:lnTo>
                      <a:lnTo>
                        <a:pt x="524" y="256"/>
                      </a:lnTo>
                      <a:lnTo>
                        <a:pt x="608" y="218"/>
                      </a:lnTo>
                      <a:lnTo>
                        <a:pt x="696" y="182"/>
                      </a:lnTo>
                      <a:lnTo>
                        <a:pt x="789" y="149"/>
                      </a:lnTo>
                      <a:lnTo>
                        <a:pt x="887" y="120"/>
                      </a:lnTo>
                      <a:lnTo>
                        <a:pt x="988" y="93"/>
                      </a:lnTo>
                      <a:lnTo>
                        <a:pt x="1093" y="69"/>
                      </a:lnTo>
                      <a:lnTo>
                        <a:pt x="1202" y="49"/>
                      </a:lnTo>
                      <a:lnTo>
                        <a:pt x="1315" y="32"/>
                      </a:lnTo>
                      <a:lnTo>
                        <a:pt x="1431" y="18"/>
                      </a:lnTo>
                      <a:lnTo>
                        <a:pt x="1548" y="9"/>
                      </a:lnTo>
                      <a:lnTo>
                        <a:pt x="1669" y="2"/>
                      </a:lnTo>
                      <a:lnTo>
                        <a:pt x="179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grpSp>
        <p:nvGrpSpPr>
          <p:cNvPr id="17" name="Group 16"/>
          <p:cNvGrpSpPr/>
          <p:nvPr/>
        </p:nvGrpSpPr>
        <p:grpSpPr>
          <a:xfrm>
            <a:off x="6251500" y="3302973"/>
            <a:ext cx="1734777" cy="1496377"/>
            <a:chOff x="6251500" y="3302973"/>
            <a:chExt cx="1734777" cy="1496377"/>
          </a:xfrm>
        </p:grpSpPr>
        <p:sp>
          <p:nvSpPr>
            <p:cNvPr id="13" name="Rectangle 12"/>
            <p:cNvSpPr/>
            <p:nvPr/>
          </p:nvSpPr>
          <p:spPr>
            <a:xfrm>
              <a:off x="6251500" y="4214575"/>
              <a:ext cx="1734777" cy="584775"/>
            </a:xfrm>
            <a:prstGeom prst="rect">
              <a:avLst/>
            </a:prstGeom>
          </p:spPr>
          <p:txBody>
            <a:bodyPr wrap="square">
              <a:spAutoFit/>
            </a:bodyPr>
            <a:lstStyle/>
            <a:p>
              <a:pPr marL="0" lvl="1" algn="ctr"/>
              <a:r>
                <a:rPr lang="en-US" sz="1600" dirty="0">
                  <a:solidFill>
                    <a:schemeClr val="accent3"/>
                  </a:solidFill>
                  <a:latin typeface="Arial" panose="020B0604020202020204" pitchFamily="34" charset="0"/>
                  <a:cs typeface="Arial" panose="020B0604020202020204" pitchFamily="34" charset="0"/>
                </a:rPr>
                <a:t>Industry is consolidating </a:t>
              </a:r>
            </a:p>
          </p:txBody>
        </p:sp>
        <p:grpSp>
          <p:nvGrpSpPr>
            <p:cNvPr id="39" name="Group 38"/>
            <p:cNvGrpSpPr/>
            <p:nvPr/>
          </p:nvGrpSpPr>
          <p:grpSpPr>
            <a:xfrm>
              <a:off x="6753129" y="3302973"/>
              <a:ext cx="731520" cy="731520"/>
              <a:chOff x="6753129" y="3302973"/>
              <a:chExt cx="731520" cy="731520"/>
            </a:xfrm>
          </p:grpSpPr>
          <p:sp>
            <p:nvSpPr>
              <p:cNvPr id="8" name="Rectangle 7"/>
              <p:cNvSpPr/>
              <p:nvPr/>
            </p:nvSpPr>
            <p:spPr>
              <a:xfrm>
                <a:off x="6753129" y="3302973"/>
                <a:ext cx="731520" cy="731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20"/>
              <p:cNvSpPr>
                <a:spLocks noEditPoints="1"/>
              </p:cNvSpPr>
              <p:nvPr/>
            </p:nvSpPr>
            <p:spPr bwMode="auto">
              <a:xfrm>
                <a:off x="6942500" y="3490646"/>
                <a:ext cx="352775" cy="339671"/>
              </a:xfrm>
              <a:custGeom>
                <a:avLst/>
                <a:gdLst>
                  <a:gd name="T0" fmla="*/ 514 w 3572"/>
                  <a:gd name="T1" fmla="*/ 3284 h 3284"/>
                  <a:gd name="T2" fmla="*/ 51 w 3572"/>
                  <a:gd name="T3" fmla="*/ 2419 h 3284"/>
                  <a:gd name="T4" fmla="*/ 119 w 3572"/>
                  <a:gd name="T5" fmla="*/ 2432 h 3284"/>
                  <a:gd name="T6" fmla="*/ 196 w 3572"/>
                  <a:gd name="T7" fmla="*/ 2432 h 3284"/>
                  <a:gd name="T8" fmla="*/ 277 w 3572"/>
                  <a:gd name="T9" fmla="*/ 2413 h 3284"/>
                  <a:gd name="T10" fmla="*/ 351 w 3572"/>
                  <a:gd name="T11" fmla="*/ 2376 h 3284"/>
                  <a:gd name="T12" fmla="*/ 416 w 3572"/>
                  <a:gd name="T13" fmla="*/ 2322 h 3284"/>
                  <a:gd name="T14" fmla="*/ 2211 w 3572"/>
                  <a:gd name="T15" fmla="*/ 1936 h 3284"/>
                  <a:gd name="T16" fmla="*/ 1749 w 3572"/>
                  <a:gd name="T17" fmla="*/ 3284 h 3284"/>
                  <a:gd name="T18" fmla="*/ 1783 w 3572"/>
                  <a:gd name="T19" fmla="*/ 2144 h 3284"/>
                  <a:gd name="T20" fmla="*/ 1852 w 3572"/>
                  <a:gd name="T21" fmla="*/ 2151 h 3284"/>
                  <a:gd name="T22" fmla="*/ 1934 w 3572"/>
                  <a:gd name="T23" fmla="*/ 2142 h 3284"/>
                  <a:gd name="T24" fmla="*/ 2012 w 3572"/>
                  <a:gd name="T25" fmla="*/ 2114 h 3284"/>
                  <a:gd name="T26" fmla="*/ 2080 w 3572"/>
                  <a:gd name="T27" fmla="*/ 2069 h 3284"/>
                  <a:gd name="T28" fmla="*/ 2211 w 3572"/>
                  <a:gd name="T29" fmla="*/ 1936 h 3284"/>
                  <a:gd name="T30" fmla="*/ 1080 w 3572"/>
                  <a:gd name="T31" fmla="*/ 3284 h 3284"/>
                  <a:gd name="T32" fmla="*/ 617 w 3572"/>
                  <a:gd name="T33" fmla="*/ 2109 h 3284"/>
                  <a:gd name="T34" fmla="*/ 1183 w 3572"/>
                  <a:gd name="T35" fmla="*/ 1617 h 3284"/>
                  <a:gd name="T36" fmla="*/ 1618 w 3572"/>
                  <a:gd name="T37" fmla="*/ 2066 h 3284"/>
                  <a:gd name="T38" fmla="*/ 1646 w 3572"/>
                  <a:gd name="T39" fmla="*/ 3284 h 3284"/>
                  <a:gd name="T40" fmla="*/ 1183 w 3572"/>
                  <a:gd name="T41" fmla="*/ 1617 h 3284"/>
                  <a:gd name="T42" fmla="*/ 2777 w 3572"/>
                  <a:gd name="T43" fmla="*/ 3284 h 3284"/>
                  <a:gd name="T44" fmla="*/ 2314 w 3572"/>
                  <a:gd name="T45" fmla="*/ 1829 h 3284"/>
                  <a:gd name="T46" fmla="*/ 3135 w 3572"/>
                  <a:gd name="T47" fmla="*/ 975 h 3284"/>
                  <a:gd name="T48" fmla="*/ 3343 w 3572"/>
                  <a:gd name="T49" fmla="*/ 3284 h 3284"/>
                  <a:gd name="T50" fmla="*/ 2880 w 3572"/>
                  <a:gd name="T51" fmla="*/ 1241 h 3284"/>
                  <a:gd name="T52" fmla="*/ 3572 w 3572"/>
                  <a:gd name="T53" fmla="*/ 0 h 3284"/>
                  <a:gd name="T54" fmla="*/ 3129 w 3572"/>
                  <a:gd name="T55" fmla="*/ 684 h 3284"/>
                  <a:gd name="T56" fmla="*/ 1944 w 3572"/>
                  <a:gd name="T57" fmla="*/ 1915 h 3284"/>
                  <a:gd name="T58" fmla="*/ 1900 w 3572"/>
                  <a:gd name="T59" fmla="*/ 1938 h 3284"/>
                  <a:gd name="T60" fmla="*/ 1851 w 3572"/>
                  <a:gd name="T61" fmla="*/ 1946 h 3284"/>
                  <a:gd name="T62" fmla="*/ 1826 w 3572"/>
                  <a:gd name="T63" fmla="*/ 1944 h 3284"/>
                  <a:gd name="T64" fmla="*/ 1780 w 3572"/>
                  <a:gd name="T65" fmla="*/ 1928 h 3284"/>
                  <a:gd name="T66" fmla="*/ 1740 w 3572"/>
                  <a:gd name="T67" fmla="*/ 1899 h 3284"/>
                  <a:gd name="T68" fmla="*/ 266 w 3572"/>
                  <a:gd name="T69" fmla="*/ 2180 h 3284"/>
                  <a:gd name="T70" fmla="*/ 226 w 3572"/>
                  <a:gd name="T71" fmla="*/ 2211 h 3284"/>
                  <a:gd name="T72" fmla="*/ 179 w 3572"/>
                  <a:gd name="T73" fmla="*/ 2227 h 3284"/>
                  <a:gd name="T74" fmla="*/ 125 w 3572"/>
                  <a:gd name="T75" fmla="*/ 2226 h 3284"/>
                  <a:gd name="T76" fmla="*/ 72 w 3572"/>
                  <a:gd name="T77" fmla="*/ 2205 h 3284"/>
                  <a:gd name="T78" fmla="*/ 29 w 3572"/>
                  <a:gd name="T79" fmla="*/ 2165 h 3284"/>
                  <a:gd name="T80" fmla="*/ 7 w 3572"/>
                  <a:gd name="T81" fmla="*/ 2117 h 3284"/>
                  <a:gd name="T82" fmla="*/ 0 w 3572"/>
                  <a:gd name="T83" fmla="*/ 2065 h 3284"/>
                  <a:gd name="T84" fmla="*/ 12 w 3572"/>
                  <a:gd name="T85" fmla="*/ 2013 h 3284"/>
                  <a:gd name="T86" fmla="*/ 43 w 3572"/>
                  <a:gd name="T87" fmla="*/ 1968 h 3284"/>
                  <a:gd name="T88" fmla="*/ 1039 w 3572"/>
                  <a:gd name="T89" fmla="*/ 922 h 3284"/>
                  <a:gd name="T90" fmla="*/ 1082 w 3572"/>
                  <a:gd name="T91" fmla="*/ 899 h 3284"/>
                  <a:gd name="T92" fmla="*/ 1131 w 3572"/>
                  <a:gd name="T93" fmla="*/ 892 h 3284"/>
                  <a:gd name="T94" fmla="*/ 1156 w 3572"/>
                  <a:gd name="T95" fmla="*/ 893 h 3284"/>
                  <a:gd name="T96" fmla="*/ 1203 w 3572"/>
                  <a:gd name="T97" fmla="*/ 909 h 3284"/>
                  <a:gd name="T98" fmla="*/ 1243 w 3572"/>
                  <a:gd name="T99" fmla="*/ 939 h 3284"/>
                  <a:gd name="T100" fmla="*/ 2906 w 3572"/>
                  <a:gd name="T101" fmla="*/ 470 h 3284"/>
                  <a:gd name="T102" fmla="*/ 3572 w 3572"/>
                  <a:gd name="T103" fmla="*/ 0 h 3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72" h="3284">
                    <a:moveTo>
                      <a:pt x="514" y="2217"/>
                    </a:moveTo>
                    <a:lnTo>
                      <a:pt x="514" y="3284"/>
                    </a:lnTo>
                    <a:lnTo>
                      <a:pt x="51" y="3284"/>
                    </a:lnTo>
                    <a:lnTo>
                      <a:pt x="51" y="2419"/>
                    </a:lnTo>
                    <a:lnTo>
                      <a:pt x="85" y="2428"/>
                    </a:lnTo>
                    <a:lnTo>
                      <a:pt x="119" y="2432"/>
                    </a:lnTo>
                    <a:lnTo>
                      <a:pt x="154" y="2435"/>
                    </a:lnTo>
                    <a:lnTo>
                      <a:pt x="196" y="2432"/>
                    </a:lnTo>
                    <a:lnTo>
                      <a:pt x="237" y="2425"/>
                    </a:lnTo>
                    <a:lnTo>
                      <a:pt x="277" y="2413"/>
                    </a:lnTo>
                    <a:lnTo>
                      <a:pt x="315" y="2396"/>
                    </a:lnTo>
                    <a:lnTo>
                      <a:pt x="351" y="2376"/>
                    </a:lnTo>
                    <a:lnTo>
                      <a:pt x="384" y="2351"/>
                    </a:lnTo>
                    <a:lnTo>
                      <a:pt x="416" y="2322"/>
                    </a:lnTo>
                    <a:lnTo>
                      <a:pt x="514" y="2217"/>
                    </a:lnTo>
                    <a:close/>
                    <a:moveTo>
                      <a:pt x="2211" y="1936"/>
                    </a:moveTo>
                    <a:lnTo>
                      <a:pt x="2211" y="3284"/>
                    </a:lnTo>
                    <a:lnTo>
                      <a:pt x="1749" y="3284"/>
                    </a:lnTo>
                    <a:lnTo>
                      <a:pt x="1749" y="2136"/>
                    </a:lnTo>
                    <a:lnTo>
                      <a:pt x="1783" y="2144"/>
                    </a:lnTo>
                    <a:lnTo>
                      <a:pt x="1816" y="2150"/>
                    </a:lnTo>
                    <a:lnTo>
                      <a:pt x="1852" y="2151"/>
                    </a:lnTo>
                    <a:lnTo>
                      <a:pt x="1894" y="2149"/>
                    </a:lnTo>
                    <a:lnTo>
                      <a:pt x="1934" y="2142"/>
                    </a:lnTo>
                    <a:lnTo>
                      <a:pt x="1973" y="2130"/>
                    </a:lnTo>
                    <a:lnTo>
                      <a:pt x="2012" y="2114"/>
                    </a:lnTo>
                    <a:lnTo>
                      <a:pt x="2048" y="2093"/>
                    </a:lnTo>
                    <a:lnTo>
                      <a:pt x="2080" y="2069"/>
                    </a:lnTo>
                    <a:lnTo>
                      <a:pt x="2111" y="2041"/>
                    </a:lnTo>
                    <a:lnTo>
                      <a:pt x="2211" y="1936"/>
                    </a:lnTo>
                    <a:close/>
                    <a:moveTo>
                      <a:pt x="1080" y="1622"/>
                    </a:moveTo>
                    <a:lnTo>
                      <a:pt x="1080" y="3284"/>
                    </a:lnTo>
                    <a:lnTo>
                      <a:pt x="617" y="3284"/>
                    </a:lnTo>
                    <a:lnTo>
                      <a:pt x="617" y="2109"/>
                    </a:lnTo>
                    <a:lnTo>
                      <a:pt x="1080" y="1622"/>
                    </a:lnTo>
                    <a:close/>
                    <a:moveTo>
                      <a:pt x="1183" y="1617"/>
                    </a:moveTo>
                    <a:lnTo>
                      <a:pt x="1593" y="2042"/>
                    </a:lnTo>
                    <a:lnTo>
                      <a:pt x="1618" y="2066"/>
                    </a:lnTo>
                    <a:lnTo>
                      <a:pt x="1646" y="2087"/>
                    </a:lnTo>
                    <a:lnTo>
                      <a:pt x="1646" y="3284"/>
                    </a:lnTo>
                    <a:lnTo>
                      <a:pt x="1183" y="3284"/>
                    </a:lnTo>
                    <a:lnTo>
                      <a:pt x="1183" y="1617"/>
                    </a:lnTo>
                    <a:close/>
                    <a:moveTo>
                      <a:pt x="2777" y="1348"/>
                    </a:moveTo>
                    <a:lnTo>
                      <a:pt x="2777" y="3284"/>
                    </a:lnTo>
                    <a:lnTo>
                      <a:pt x="2314" y="3284"/>
                    </a:lnTo>
                    <a:lnTo>
                      <a:pt x="2314" y="1829"/>
                    </a:lnTo>
                    <a:lnTo>
                      <a:pt x="2777" y="1348"/>
                    </a:lnTo>
                    <a:close/>
                    <a:moveTo>
                      <a:pt x="3135" y="975"/>
                    </a:moveTo>
                    <a:lnTo>
                      <a:pt x="3343" y="1174"/>
                    </a:lnTo>
                    <a:lnTo>
                      <a:pt x="3343" y="3284"/>
                    </a:lnTo>
                    <a:lnTo>
                      <a:pt x="2880" y="3284"/>
                    </a:lnTo>
                    <a:lnTo>
                      <a:pt x="2880" y="1241"/>
                    </a:lnTo>
                    <a:lnTo>
                      <a:pt x="3135" y="975"/>
                    </a:lnTo>
                    <a:close/>
                    <a:moveTo>
                      <a:pt x="3572" y="0"/>
                    </a:moveTo>
                    <a:lnTo>
                      <a:pt x="3350" y="897"/>
                    </a:lnTo>
                    <a:lnTo>
                      <a:pt x="3129" y="684"/>
                    </a:lnTo>
                    <a:lnTo>
                      <a:pt x="1963" y="1898"/>
                    </a:lnTo>
                    <a:lnTo>
                      <a:pt x="1944" y="1915"/>
                    </a:lnTo>
                    <a:lnTo>
                      <a:pt x="1923" y="1928"/>
                    </a:lnTo>
                    <a:lnTo>
                      <a:pt x="1900" y="1938"/>
                    </a:lnTo>
                    <a:lnTo>
                      <a:pt x="1876" y="1944"/>
                    </a:lnTo>
                    <a:lnTo>
                      <a:pt x="1851" y="1946"/>
                    </a:lnTo>
                    <a:lnTo>
                      <a:pt x="1851" y="1946"/>
                    </a:lnTo>
                    <a:lnTo>
                      <a:pt x="1826" y="1944"/>
                    </a:lnTo>
                    <a:lnTo>
                      <a:pt x="1802" y="1938"/>
                    </a:lnTo>
                    <a:lnTo>
                      <a:pt x="1780" y="1928"/>
                    </a:lnTo>
                    <a:lnTo>
                      <a:pt x="1759" y="1915"/>
                    </a:lnTo>
                    <a:lnTo>
                      <a:pt x="1740" y="1899"/>
                    </a:lnTo>
                    <a:lnTo>
                      <a:pt x="1132" y="1268"/>
                    </a:lnTo>
                    <a:lnTo>
                      <a:pt x="266" y="2180"/>
                    </a:lnTo>
                    <a:lnTo>
                      <a:pt x="247" y="2198"/>
                    </a:lnTo>
                    <a:lnTo>
                      <a:pt x="226" y="2211"/>
                    </a:lnTo>
                    <a:lnTo>
                      <a:pt x="203" y="2221"/>
                    </a:lnTo>
                    <a:lnTo>
                      <a:pt x="179" y="2227"/>
                    </a:lnTo>
                    <a:lnTo>
                      <a:pt x="154" y="2228"/>
                    </a:lnTo>
                    <a:lnTo>
                      <a:pt x="125" y="2226"/>
                    </a:lnTo>
                    <a:lnTo>
                      <a:pt x="98" y="2219"/>
                    </a:lnTo>
                    <a:lnTo>
                      <a:pt x="72" y="2205"/>
                    </a:lnTo>
                    <a:lnTo>
                      <a:pt x="48" y="2186"/>
                    </a:lnTo>
                    <a:lnTo>
                      <a:pt x="29" y="2165"/>
                    </a:lnTo>
                    <a:lnTo>
                      <a:pt x="15" y="2142"/>
                    </a:lnTo>
                    <a:lnTo>
                      <a:pt x="7" y="2117"/>
                    </a:lnTo>
                    <a:lnTo>
                      <a:pt x="1" y="2092"/>
                    </a:lnTo>
                    <a:lnTo>
                      <a:pt x="0" y="2065"/>
                    </a:lnTo>
                    <a:lnTo>
                      <a:pt x="4" y="2038"/>
                    </a:lnTo>
                    <a:lnTo>
                      <a:pt x="12" y="2013"/>
                    </a:lnTo>
                    <a:lnTo>
                      <a:pt x="25" y="1989"/>
                    </a:lnTo>
                    <a:lnTo>
                      <a:pt x="43" y="1968"/>
                    </a:lnTo>
                    <a:lnTo>
                      <a:pt x="1020" y="940"/>
                    </a:lnTo>
                    <a:lnTo>
                      <a:pt x="1039" y="922"/>
                    </a:lnTo>
                    <a:lnTo>
                      <a:pt x="1059" y="909"/>
                    </a:lnTo>
                    <a:lnTo>
                      <a:pt x="1082" y="899"/>
                    </a:lnTo>
                    <a:lnTo>
                      <a:pt x="1106" y="893"/>
                    </a:lnTo>
                    <a:lnTo>
                      <a:pt x="1131" y="892"/>
                    </a:lnTo>
                    <a:lnTo>
                      <a:pt x="1131" y="892"/>
                    </a:lnTo>
                    <a:lnTo>
                      <a:pt x="1156" y="893"/>
                    </a:lnTo>
                    <a:lnTo>
                      <a:pt x="1180" y="899"/>
                    </a:lnTo>
                    <a:lnTo>
                      <a:pt x="1203" y="909"/>
                    </a:lnTo>
                    <a:lnTo>
                      <a:pt x="1224" y="922"/>
                    </a:lnTo>
                    <a:lnTo>
                      <a:pt x="1243" y="939"/>
                    </a:lnTo>
                    <a:lnTo>
                      <a:pt x="1851" y="1569"/>
                    </a:lnTo>
                    <a:lnTo>
                      <a:pt x="2906" y="470"/>
                    </a:lnTo>
                    <a:lnTo>
                      <a:pt x="2685" y="258"/>
                    </a:lnTo>
                    <a:lnTo>
                      <a:pt x="357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8" name="Group 17"/>
          <p:cNvGrpSpPr/>
          <p:nvPr/>
        </p:nvGrpSpPr>
        <p:grpSpPr>
          <a:xfrm>
            <a:off x="8069454" y="3302973"/>
            <a:ext cx="2190424" cy="1496377"/>
            <a:chOff x="8069454" y="3302973"/>
            <a:chExt cx="2190424" cy="1496377"/>
          </a:xfrm>
        </p:grpSpPr>
        <p:sp>
          <p:nvSpPr>
            <p:cNvPr id="14" name="Rectangle 13"/>
            <p:cNvSpPr/>
            <p:nvPr/>
          </p:nvSpPr>
          <p:spPr>
            <a:xfrm>
              <a:off x="8069454" y="4214575"/>
              <a:ext cx="2190424" cy="584775"/>
            </a:xfrm>
            <a:prstGeom prst="rect">
              <a:avLst/>
            </a:prstGeom>
          </p:spPr>
          <p:txBody>
            <a:bodyPr wrap="square">
              <a:spAutoFit/>
            </a:bodyPr>
            <a:lstStyle/>
            <a:p>
              <a:pPr marL="0" lvl="1" algn="ctr"/>
              <a:r>
                <a:rPr lang="en-US" sz="1600" dirty="0">
                  <a:solidFill>
                    <a:schemeClr val="accent4"/>
                  </a:solidFill>
                  <a:latin typeface="Arial" panose="020B0604020202020204" pitchFamily="34" charset="0"/>
                  <a:cs typeface="Arial" panose="020B0604020202020204" pitchFamily="34" charset="0"/>
                </a:rPr>
                <a:t>The market has changed </a:t>
              </a:r>
              <a:r>
                <a:rPr lang="en-US" sz="1600" dirty="0" smtClean="0">
                  <a:solidFill>
                    <a:schemeClr val="accent4"/>
                  </a:solidFill>
                  <a:latin typeface="Arial" panose="020B0604020202020204" pitchFamily="34" charset="0"/>
                  <a:cs typeface="Arial" panose="020B0604020202020204" pitchFamily="34" charset="0"/>
                </a:rPr>
                <a:t>because</a:t>
              </a:r>
              <a:endParaRPr lang="en-US" sz="1600" dirty="0">
                <a:solidFill>
                  <a:schemeClr val="accent4"/>
                </a:solidFill>
                <a:latin typeface="Arial" panose="020B0604020202020204" pitchFamily="34" charset="0"/>
                <a:cs typeface="Arial" panose="020B0604020202020204" pitchFamily="34" charset="0"/>
              </a:endParaRPr>
            </a:p>
          </p:txBody>
        </p:sp>
        <p:grpSp>
          <p:nvGrpSpPr>
            <p:cNvPr id="46" name="Group 45"/>
            <p:cNvGrpSpPr/>
            <p:nvPr/>
          </p:nvGrpSpPr>
          <p:grpSpPr>
            <a:xfrm>
              <a:off x="8798906" y="3302973"/>
              <a:ext cx="731520" cy="731520"/>
              <a:chOff x="8798906" y="3302973"/>
              <a:chExt cx="731520" cy="731520"/>
            </a:xfrm>
          </p:grpSpPr>
          <p:sp>
            <p:nvSpPr>
              <p:cNvPr id="9" name="Rectangle 8"/>
              <p:cNvSpPr/>
              <p:nvPr/>
            </p:nvSpPr>
            <p:spPr>
              <a:xfrm>
                <a:off x="8798906" y="3302973"/>
                <a:ext cx="731520" cy="7315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23"/>
              <p:cNvGrpSpPr>
                <a:grpSpLocks noChangeAspect="1"/>
              </p:cNvGrpSpPr>
              <p:nvPr/>
            </p:nvGrpSpPr>
            <p:grpSpPr bwMode="auto">
              <a:xfrm>
                <a:off x="8996589" y="3416777"/>
                <a:ext cx="336155" cy="503913"/>
                <a:chOff x="548" y="587"/>
                <a:chExt cx="527" cy="790"/>
              </a:xfrm>
              <a:solidFill>
                <a:schemeClr val="bg1"/>
              </a:solidFill>
            </p:grpSpPr>
            <p:sp>
              <p:nvSpPr>
                <p:cNvPr id="44" name="Freeform 25"/>
                <p:cNvSpPr>
                  <a:spLocks/>
                </p:cNvSpPr>
                <p:nvPr/>
              </p:nvSpPr>
              <p:spPr bwMode="auto">
                <a:xfrm>
                  <a:off x="742" y="587"/>
                  <a:ext cx="129" cy="129"/>
                </a:xfrm>
                <a:custGeom>
                  <a:avLst/>
                  <a:gdLst>
                    <a:gd name="T0" fmla="*/ 323 w 644"/>
                    <a:gd name="T1" fmla="*/ 0 h 642"/>
                    <a:gd name="T2" fmla="*/ 323 w 644"/>
                    <a:gd name="T3" fmla="*/ 0 h 642"/>
                    <a:gd name="T4" fmla="*/ 370 w 644"/>
                    <a:gd name="T5" fmla="*/ 4 h 642"/>
                    <a:gd name="T6" fmla="*/ 415 w 644"/>
                    <a:gd name="T7" fmla="*/ 14 h 642"/>
                    <a:gd name="T8" fmla="*/ 457 w 644"/>
                    <a:gd name="T9" fmla="*/ 31 h 642"/>
                    <a:gd name="T10" fmla="*/ 497 w 644"/>
                    <a:gd name="T11" fmla="*/ 52 h 642"/>
                    <a:gd name="T12" fmla="*/ 533 w 644"/>
                    <a:gd name="T13" fmla="*/ 79 h 642"/>
                    <a:gd name="T14" fmla="*/ 565 w 644"/>
                    <a:gd name="T15" fmla="*/ 112 h 642"/>
                    <a:gd name="T16" fmla="*/ 592 w 644"/>
                    <a:gd name="T17" fmla="*/ 147 h 642"/>
                    <a:gd name="T18" fmla="*/ 613 w 644"/>
                    <a:gd name="T19" fmla="*/ 187 h 642"/>
                    <a:gd name="T20" fmla="*/ 630 w 644"/>
                    <a:gd name="T21" fmla="*/ 229 h 642"/>
                    <a:gd name="T22" fmla="*/ 640 w 644"/>
                    <a:gd name="T23" fmla="*/ 274 h 642"/>
                    <a:gd name="T24" fmla="*/ 644 w 644"/>
                    <a:gd name="T25" fmla="*/ 322 h 642"/>
                    <a:gd name="T26" fmla="*/ 640 w 644"/>
                    <a:gd name="T27" fmla="*/ 369 h 642"/>
                    <a:gd name="T28" fmla="*/ 630 w 644"/>
                    <a:gd name="T29" fmla="*/ 414 h 642"/>
                    <a:gd name="T30" fmla="*/ 613 w 644"/>
                    <a:gd name="T31" fmla="*/ 456 h 642"/>
                    <a:gd name="T32" fmla="*/ 592 w 644"/>
                    <a:gd name="T33" fmla="*/ 496 h 642"/>
                    <a:gd name="T34" fmla="*/ 565 w 644"/>
                    <a:gd name="T35" fmla="*/ 532 h 642"/>
                    <a:gd name="T36" fmla="*/ 533 w 644"/>
                    <a:gd name="T37" fmla="*/ 564 h 642"/>
                    <a:gd name="T38" fmla="*/ 497 w 644"/>
                    <a:gd name="T39" fmla="*/ 590 h 642"/>
                    <a:gd name="T40" fmla="*/ 457 w 644"/>
                    <a:gd name="T41" fmla="*/ 612 h 642"/>
                    <a:gd name="T42" fmla="*/ 415 w 644"/>
                    <a:gd name="T43" fmla="*/ 629 h 642"/>
                    <a:gd name="T44" fmla="*/ 370 w 644"/>
                    <a:gd name="T45" fmla="*/ 639 h 642"/>
                    <a:gd name="T46" fmla="*/ 323 w 644"/>
                    <a:gd name="T47" fmla="*/ 642 h 642"/>
                    <a:gd name="T48" fmla="*/ 274 w 644"/>
                    <a:gd name="T49" fmla="*/ 639 h 642"/>
                    <a:gd name="T50" fmla="*/ 229 w 644"/>
                    <a:gd name="T51" fmla="*/ 629 h 642"/>
                    <a:gd name="T52" fmla="*/ 187 w 644"/>
                    <a:gd name="T53" fmla="*/ 612 h 642"/>
                    <a:gd name="T54" fmla="*/ 147 w 644"/>
                    <a:gd name="T55" fmla="*/ 590 h 642"/>
                    <a:gd name="T56" fmla="*/ 110 w 644"/>
                    <a:gd name="T57" fmla="*/ 564 h 642"/>
                    <a:gd name="T58" fmla="*/ 79 w 644"/>
                    <a:gd name="T59" fmla="*/ 532 h 642"/>
                    <a:gd name="T60" fmla="*/ 52 w 644"/>
                    <a:gd name="T61" fmla="*/ 496 h 642"/>
                    <a:gd name="T62" fmla="*/ 30 w 644"/>
                    <a:gd name="T63" fmla="*/ 456 h 642"/>
                    <a:gd name="T64" fmla="*/ 13 w 644"/>
                    <a:gd name="T65" fmla="*/ 414 h 642"/>
                    <a:gd name="T66" fmla="*/ 4 w 644"/>
                    <a:gd name="T67" fmla="*/ 369 h 642"/>
                    <a:gd name="T68" fmla="*/ 0 w 644"/>
                    <a:gd name="T69" fmla="*/ 322 h 642"/>
                    <a:gd name="T70" fmla="*/ 4 w 644"/>
                    <a:gd name="T71" fmla="*/ 274 h 642"/>
                    <a:gd name="T72" fmla="*/ 13 w 644"/>
                    <a:gd name="T73" fmla="*/ 229 h 642"/>
                    <a:gd name="T74" fmla="*/ 30 w 644"/>
                    <a:gd name="T75" fmla="*/ 187 h 642"/>
                    <a:gd name="T76" fmla="*/ 52 w 644"/>
                    <a:gd name="T77" fmla="*/ 147 h 642"/>
                    <a:gd name="T78" fmla="*/ 79 w 644"/>
                    <a:gd name="T79" fmla="*/ 112 h 642"/>
                    <a:gd name="T80" fmla="*/ 110 w 644"/>
                    <a:gd name="T81" fmla="*/ 79 h 642"/>
                    <a:gd name="T82" fmla="*/ 147 w 644"/>
                    <a:gd name="T83" fmla="*/ 52 h 642"/>
                    <a:gd name="T84" fmla="*/ 187 w 644"/>
                    <a:gd name="T85" fmla="*/ 31 h 642"/>
                    <a:gd name="T86" fmla="*/ 229 w 644"/>
                    <a:gd name="T87" fmla="*/ 14 h 642"/>
                    <a:gd name="T88" fmla="*/ 274 w 644"/>
                    <a:gd name="T89" fmla="*/ 4 h 642"/>
                    <a:gd name="T90" fmla="*/ 323 w 644"/>
                    <a:gd name="T91" fmla="*/ 0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44" h="642">
                      <a:moveTo>
                        <a:pt x="323" y="0"/>
                      </a:moveTo>
                      <a:lnTo>
                        <a:pt x="323" y="0"/>
                      </a:lnTo>
                      <a:lnTo>
                        <a:pt x="370" y="4"/>
                      </a:lnTo>
                      <a:lnTo>
                        <a:pt x="415" y="14"/>
                      </a:lnTo>
                      <a:lnTo>
                        <a:pt x="457" y="31"/>
                      </a:lnTo>
                      <a:lnTo>
                        <a:pt x="497" y="52"/>
                      </a:lnTo>
                      <a:lnTo>
                        <a:pt x="533" y="79"/>
                      </a:lnTo>
                      <a:lnTo>
                        <a:pt x="565" y="112"/>
                      </a:lnTo>
                      <a:lnTo>
                        <a:pt x="592" y="147"/>
                      </a:lnTo>
                      <a:lnTo>
                        <a:pt x="613" y="187"/>
                      </a:lnTo>
                      <a:lnTo>
                        <a:pt x="630" y="229"/>
                      </a:lnTo>
                      <a:lnTo>
                        <a:pt x="640" y="274"/>
                      </a:lnTo>
                      <a:lnTo>
                        <a:pt x="644" y="322"/>
                      </a:lnTo>
                      <a:lnTo>
                        <a:pt x="640" y="369"/>
                      </a:lnTo>
                      <a:lnTo>
                        <a:pt x="630" y="414"/>
                      </a:lnTo>
                      <a:lnTo>
                        <a:pt x="613" y="456"/>
                      </a:lnTo>
                      <a:lnTo>
                        <a:pt x="592" y="496"/>
                      </a:lnTo>
                      <a:lnTo>
                        <a:pt x="565" y="532"/>
                      </a:lnTo>
                      <a:lnTo>
                        <a:pt x="533" y="564"/>
                      </a:lnTo>
                      <a:lnTo>
                        <a:pt x="497" y="590"/>
                      </a:lnTo>
                      <a:lnTo>
                        <a:pt x="457" y="612"/>
                      </a:lnTo>
                      <a:lnTo>
                        <a:pt x="415" y="629"/>
                      </a:lnTo>
                      <a:lnTo>
                        <a:pt x="370" y="639"/>
                      </a:lnTo>
                      <a:lnTo>
                        <a:pt x="323" y="642"/>
                      </a:lnTo>
                      <a:lnTo>
                        <a:pt x="274" y="639"/>
                      </a:lnTo>
                      <a:lnTo>
                        <a:pt x="229" y="629"/>
                      </a:lnTo>
                      <a:lnTo>
                        <a:pt x="187" y="612"/>
                      </a:lnTo>
                      <a:lnTo>
                        <a:pt x="147" y="590"/>
                      </a:lnTo>
                      <a:lnTo>
                        <a:pt x="110" y="564"/>
                      </a:lnTo>
                      <a:lnTo>
                        <a:pt x="79" y="532"/>
                      </a:lnTo>
                      <a:lnTo>
                        <a:pt x="52" y="496"/>
                      </a:lnTo>
                      <a:lnTo>
                        <a:pt x="30" y="456"/>
                      </a:lnTo>
                      <a:lnTo>
                        <a:pt x="13" y="414"/>
                      </a:lnTo>
                      <a:lnTo>
                        <a:pt x="4" y="369"/>
                      </a:lnTo>
                      <a:lnTo>
                        <a:pt x="0" y="322"/>
                      </a:lnTo>
                      <a:lnTo>
                        <a:pt x="4" y="274"/>
                      </a:lnTo>
                      <a:lnTo>
                        <a:pt x="13" y="229"/>
                      </a:lnTo>
                      <a:lnTo>
                        <a:pt x="30" y="187"/>
                      </a:lnTo>
                      <a:lnTo>
                        <a:pt x="52" y="147"/>
                      </a:lnTo>
                      <a:lnTo>
                        <a:pt x="79" y="112"/>
                      </a:lnTo>
                      <a:lnTo>
                        <a:pt x="110" y="79"/>
                      </a:lnTo>
                      <a:lnTo>
                        <a:pt x="147" y="52"/>
                      </a:lnTo>
                      <a:lnTo>
                        <a:pt x="187" y="31"/>
                      </a:lnTo>
                      <a:lnTo>
                        <a:pt x="229" y="14"/>
                      </a:lnTo>
                      <a:lnTo>
                        <a:pt x="274" y="4"/>
                      </a:lnTo>
                      <a:lnTo>
                        <a:pt x="3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6"/>
                <p:cNvSpPr>
                  <a:spLocks noEditPoints="1"/>
                </p:cNvSpPr>
                <p:nvPr/>
              </p:nvSpPr>
              <p:spPr bwMode="auto">
                <a:xfrm>
                  <a:off x="548" y="720"/>
                  <a:ext cx="527" cy="657"/>
                </a:xfrm>
                <a:custGeom>
                  <a:avLst/>
                  <a:gdLst>
                    <a:gd name="T0" fmla="*/ 1251 w 2635"/>
                    <a:gd name="T1" fmla="*/ 2375 h 3287"/>
                    <a:gd name="T2" fmla="*/ 1098 w 2635"/>
                    <a:gd name="T3" fmla="*/ 2437 h 3287"/>
                    <a:gd name="T4" fmla="*/ 983 w 2635"/>
                    <a:gd name="T5" fmla="*/ 2315 h 3287"/>
                    <a:gd name="T6" fmla="*/ 982 w 2635"/>
                    <a:gd name="T7" fmla="*/ 2498 h 3287"/>
                    <a:gd name="T8" fmla="*/ 1188 w 2635"/>
                    <a:gd name="T9" fmla="*/ 2615 h 3287"/>
                    <a:gd name="T10" fmla="*/ 1462 w 2635"/>
                    <a:gd name="T11" fmla="*/ 2589 h 3287"/>
                    <a:gd name="T12" fmla="*/ 1611 w 2635"/>
                    <a:gd name="T13" fmla="*/ 2438 h 3287"/>
                    <a:gd name="T14" fmla="*/ 1567 w 2635"/>
                    <a:gd name="T15" fmla="*/ 2377 h 3287"/>
                    <a:gd name="T16" fmla="*/ 1416 w 2635"/>
                    <a:gd name="T17" fmla="*/ 2437 h 3287"/>
                    <a:gd name="T18" fmla="*/ 1301 w 2635"/>
                    <a:gd name="T19" fmla="*/ 2322 h 3287"/>
                    <a:gd name="T20" fmla="*/ 1276 w 2635"/>
                    <a:gd name="T21" fmla="*/ 2097 h 3287"/>
                    <a:gd name="T22" fmla="*/ 1285 w 2635"/>
                    <a:gd name="T23" fmla="*/ 1270 h 3287"/>
                    <a:gd name="T24" fmla="*/ 1372 w 2635"/>
                    <a:gd name="T25" fmla="*/ 609 h 3287"/>
                    <a:gd name="T26" fmla="*/ 1415 w 2635"/>
                    <a:gd name="T27" fmla="*/ 13 h 3287"/>
                    <a:gd name="T28" fmla="*/ 1592 w 2635"/>
                    <a:gd name="T29" fmla="*/ 125 h 3287"/>
                    <a:gd name="T30" fmla="*/ 1771 w 2635"/>
                    <a:gd name="T31" fmla="*/ 409 h 3287"/>
                    <a:gd name="T32" fmla="*/ 1926 w 2635"/>
                    <a:gd name="T33" fmla="*/ 830 h 3287"/>
                    <a:gd name="T34" fmla="*/ 1955 w 2635"/>
                    <a:gd name="T35" fmla="*/ 1039 h 3287"/>
                    <a:gd name="T36" fmla="*/ 1825 w 2635"/>
                    <a:gd name="T37" fmla="*/ 1095 h 3287"/>
                    <a:gd name="T38" fmla="*/ 1695 w 2635"/>
                    <a:gd name="T39" fmla="*/ 923 h 3287"/>
                    <a:gd name="T40" fmla="*/ 1606 w 2635"/>
                    <a:gd name="T41" fmla="*/ 1079 h 3287"/>
                    <a:gd name="T42" fmla="*/ 2239 w 2635"/>
                    <a:gd name="T43" fmla="*/ 1706 h 3287"/>
                    <a:gd name="T44" fmla="*/ 2304 w 2635"/>
                    <a:gd name="T45" fmla="*/ 1597 h 3287"/>
                    <a:gd name="T46" fmla="*/ 2475 w 2635"/>
                    <a:gd name="T47" fmla="*/ 1597 h 3287"/>
                    <a:gd name="T48" fmla="*/ 2541 w 2635"/>
                    <a:gd name="T49" fmla="*/ 1708 h 3287"/>
                    <a:gd name="T50" fmla="*/ 2421 w 2635"/>
                    <a:gd name="T51" fmla="*/ 1791 h 3287"/>
                    <a:gd name="T52" fmla="*/ 1702 w 2635"/>
                    <a:gd name="T53" fmla="*/ 2369 h 3287"/>
                    <a:gd name="T54" fmla="*/ 2239 w 2635"/>
                    <a:gd name="T55" fmla="*/ 2666 h 3287"/>
                    <a:gd name="T56" fmla="*/ 2475 w 2635"/>
                    <a:gd name="T57" fmla="*/ 2640 h 3287"/>
                    <a:gd name="T58" fmla="*/ 2632 w 2635"/>
                    <a:gd name="T59" fmla="*/ 2771 h 3287"/>
                    <a:gd name="T60" fmla="*/ 2548 w 2635"/>
                    <a:gd name="T61" fmla="*/ 2933 h 3287"/>
                    <a:gd name="T62" fmla="*/ 2304 w 2635"/>
                    <a:gd name="T63" fmla="*/ 2962 h 3287"/>
                    <a:gd name="T64" fmla="*/ 2148 w 2635"/>
                    <a:gd name="T65" fmla="*/ 2832 h 3287"/>
                    <a:gd name="T66" fmla="*/ 1526 w 2635"/>
                    <a:gd name="T67" fmla="*/ 2658 h 3287"/>
                    <a:gd name="T68" fmla="*/ 1377 w 2635"/>
                    <a:gd name="T69" fmla="*/ 2932 h 3287"/>
                    <a:gd name="T70" fmla="*/ 1516 w 2635"/>
                    <a:gd name="T71" fmla="*/ 3050 h 3287"/>
                    <a:gd name="T72" fmla="*/ 1440 w 2635"/>
                    <a:gd name="T73" fmla="*/ 3199 h 3287"/>
                    <a:gd name="T74" fmla="*/ 1216 w 2635"/>
                    <a:gd name="T75" fmla="*/ 3227 h 3287"/>
                    <a:gd name="T76" fmla="*/ 1072 w 2635"/>
                    <a:gd name="T77" fmla="*/ 3107 h 3287"/>
                    <a:gd name="T78" fmla="*/ 1155 w 2635"/>
                    <a:gd name="T79" fmla="*/ 2955 h 3287"/>
                    <a:gd name="T80" fmla="*/ 1067 w 2635"/>
                    <a:gd name="T81" fmla="*/ 2672 h 3287"/>
                    <a:gd name="T82" fmla="*/ 593 w 2635"/>
                    <a:gd name="T83" fmla="*/ 3046 h 3287"/>
                    <a:gd name="T84" fmla="*/ 509 w 2635"/>
                    <a:gd name="T85" fmla="*/ 3227 h 3287"/>
                    <a:gd name="T86" fmla="*/ 250 w 2635"/>
                    <a:gd name="T87" fmla="*/ 3285 h 3287"/>
                    <a:gd name="T88" fmla="*/ 33 w 2635"/>
                    <a:gd name="T89" fmla="*/ 3175 h 3287"/>
                    <a:gd name="T90" fmla="*/ 33 w 2635"/>
                    <a:gd name="T91" fmla="*/ 2982 h 3287"/>
                    <a:gd name="T92" fmla="*/ 250 w 2635"/>
                    <a:gd name="T93" fmla="*/ 2872 h 3287"/>
                    <a:gd name="T94" fmla="*/ 884 w 2635"/>
                    <a:gd name="T95" fmla="*/ 2508 h 3287"/>
                    <a:gd name="T96" fmla="*/ 880 w 2635"/>
                    <a:gd name="T97" fmla="*/ 2313 h 3287"/>
                    <a:gd name="T98" fmla="*/ 255 w 2635"/>
                    <a:gd name="T99" fmla="*/ 2183 h 3287"/>
                    <a:gd name="T100" fmla="*/ 68 w 2635"/>
                    <a:gd name="T101" fmla="*/ 2074 h 3287"/>
                    <a:gd name="T102" fmla="*/ 110 w 2635"/>
                    <a:gd name="T103" fmla="*/ 1904 h 3287"/>
                    <a:gd name="T104" fmla="*/ 343 w 2635"/>
                    <a:gd name="T105" fmla="*/ 1846 h 3287"/>
                    <a:gd name="T106" fmla="*/ 528 w 2635"/>
                    <a:gd name="T107" fmla="*/ 1955 h 3287"/>
                    <a:gd name="T108" fmla="*/ 964 w 2635"/>
                    <a:gd name="T109" fmla="*/ 2204 h 3287"/>
                    <a:gd name="T110" fmla="*/ 965 w 2635"/>
                    <a:gd name="T111" fmla="*/ 987 h 3287"/>
                    <a:gd name="T112" fmla="*/ 839 w 2635"/>
                    <a:gd name="T113" fmla="*/ 1044 h 3287"/>
                    <a:gd name="T114" fmla="*/ 712 w 2635"/>
                    <a:gd name="T115" fmla="*/ 1095 h 3287"/>
                    <a:gd name="T116" fmla="*/ 615 w 2635"/>
                    <a:gd name="T117" fmla="*/ 996 h 3287"/>
                    <a:gd name="T118" fmla="*/ 728 w 2635"/>
                    <a:gd name="T119" fmla="*/ 644 h 3287"/>
                    <a:gd name="T120" fmla="*/ 867 w 2635"/>
                    <a:gd name="T121" fmla="*/ 303 h 3287"/>
                    <a:gd name="T122" fmla="*/ 1079 w 2635"/>
                    <a:gd name="T123" fmla="*/ 60 h 3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35" h="3287">
                      <a:moveTo>
                        <a:pt x="1282" y="2188"/>
                      </a:moveTo>
                      <a:lnTo>
                        <a:pt x="1276" y="2188"/>
                      </a:lnTo>
                      <a:lnTo>
                        <a:pt x="1276" y="2293"/>
                      </a:lnTo>
                      <a:lnTo>
                        <a:pt x="1274" y="2322"/>
                      </a:lnTo>
                      <a:lnTo>
                        <a:pt x="1265" y="2350"/>
                      </a:lnTo>
                      <a:lnTo>
                        <a:pt x="1251" y="2375"/>
                      </a:lnTo>
                      <a:lnTo>
                        <a:pt x="1234" y="2397"/>
                      </a:lnTo>
                      <a:lnTo>
                        <a:pt x="1211" y="2415"/>
                      </a:lnTo>
                      <a:lnTo>
                        <a:pt x="1187" y="2429"/>
                      </a:lnTo>
                      <a:lnTo>
                        <a:pt x="1159" y="2437"/>
                      </a:lnTo>
                      <a:lnTo>
                        <a:pt x="1128" y="2441"/>
                      </a:lnTo>
                      <a:lnTo>
                        <a:pt x="1098" y="2437"/>
                      </a:lnTo>
                      <a:lnTo>
                        <a:pt x="1069" y="2427"/>
                      </a:lnTo>
                      <a:lnTo>
                        <a:pt x="1044" y="2413"/>
                      </a:lnTo>
                      <a:lnTo>
                        <a:pt x="1022" y="2394"/>
                      </a:lnTo>
                      <a:lnTo>
                        <a:pt x="1004" y="2371"/>
                      </a:lnTo>
                      <a:lnTo>
                        <a:pt x="990" y="2344"/>
                      </a:lnTo>
                      <a:lnTo>
                        <a:pt x="983" y="2315"/>
                      </a:lnTo>
                      <a:lnTo>
                        <a:pt x="966" y="2344"/>
                      </a:lnTo>
                      <a:lnTo>
                        <a:pt x="955" y="2374"/>
                      </a:lnTo>
                      <a:lnTo>
                        <a:pt x="950" y="2406"/>
                      </a:lnTo>
                      <a:lnTo>
                        <a:pt x="954" y="2438"/>
                      </a:lnTo>
                      <a:lnTo>
                        <a:pt x="965" y="2469"/>
                      </a:lnTo>
                      <a:lnTo>
                        <a:pt x="982" y="2498"/>
                      </a:lnTo>
                      <a:lnTo>
                        <a:pt x="1005" y="2524"/>
                      </a:lnTo>
                      <a:lnTo>
                        <a:pt x="1034" y="2548"/>
                      </a:lnTo>
                      <a:lnTo>
                        <a:pt x="1067" y="2570"/>
                      </a:lnTo>
                      <a:lnTo>
                        <a:pt x="1103" y="2589"/>
                      </a:lnTo>
                      <a:lnTo>
                        <a:pt x="1144" y="2604"/>
                      </a:lnTo>
                      <a:lnTo>
                        <a:pt x="1188" y="2615"/>
                      </a:lnTo>
                      <a:lnTo>
                        <a:pt x="1234" y="2622"/>
                      </a:lnTo>
                      <a:lnTo>
                        <a:pt x="1282" y="2625"/>
                      </a:lnTo>
                      <a:lnTo>
                        <a:pt x="1331" y="2622"/>
                      </a:lnTo>
                      <a:lnTo>
                        <a:pt x="1377" y="2615"/>
                      </a:lnTo>
                      <a:lnTo>
                        <a:pt x="1421" y="2604"/>
                      </a:lnTo>
                      <a:lnTo>
                        <a:pt x="1462" y="2589"/>
                      </a:lnTo>
                      <a:lnTo>
                        <a:pt x="1499" y="2570"/>
                      </a:lnTo>
                      <a:lnTo>
                        <a:pt x="1532" y="2548"/>
                      </a:lnTo>
                      <a:lnTo>
                        <a:pt x="1560" y="2524"/>
                      </a:lnTo>
                      <a:lnTo>
                        <a:pt x="1583" y="2498"/>
                      </a:lnTo>
                      <a:lnTo>
                        <a:pt x="1600" y="2469"/>
                      </a:lnTo>
                      <a:lnTo>
                        <a:pt x="1611" y="2438"/>
                      </a:lnTo>
                      <a:lnTo>
                        <a:pt x="1615" y="2406"/>
                      </a:lnTo>
                      <a:lnTo>
                        <a:pt x="1612" y="2378"/>
                      </a:lnTo>
                      <a:lnTo>
                        <a:pt x="1604" y="2350"/>
                      </a:lnTo>
                      <a:lnTo>
                        <a:pt x="1589" y="2325"/>
                      </a:lnTo>
                      <a:lnTo>
                        <a:pt x="1581" y="2351"/>
                      </a:lnTo>
                      <a:lnTo>
                        <a:pt x="1567" y="2377"/>
                      </a:lnTo>
                      <a:lnTo>
                        <a:pt x="1549" y="2397"/>
                      </a:lnTo>
                      <a:lnTo>
                        <a:pt x="1527" y="2415"/>
                      </a:lnTo>
                      <a:lnTo>
                        <a:pt x="1502" y="2429"/>
                      </a:lnTo>
                      <a:lnTo>
                        <a:pt x="1474" y="2437"/>
                      </a:lnTo>
                      <a:lnTo>
                        <a:pt x="1445" y="2441"/>
                      </a:lnTo>
                      <a:lnTo>
                        <a:pt x="1416" y="2437"/>
                      </a:lnTo>
                      <a:lnTo>
                        <a:pt x="1388" y="2429"/>
                      </a:lnTo>
                      <a:lnTo>
                        <a:pt x="1362" y="2415"/>
                      </a:lnTo>
                      <a:lnTo>
                        <a:pt x="1341" y="2397"/>
                      </a:lnTo>
                      <a:lnTo>
                        <a:pt x="1322" y="2375"/>
                      </a:lnTo>
                      <a:lnTo>
                        <a:pt x="1309" y="2350"/>
                      </a:lnTo>
                      <a:lnTo>
                        <a:pt x="1301" y="2322"/>
                      </a:lnTo>
                      <a:lnTo>
                        <a:pt x="1297" y="2293"/>
                      </a:lnTo>
                      <a:lnTo>
                        <a:pt x="1297" y="2188"/>
                      </a:lnTo>
                      <a:lnTo>
                        <a:pt x="1290" y="2188"/>
                      </a:lnTo>
                      <a:lnTo>
                        <a:pt x="1282" y="2188"/>
                      </a:lnTo>
                      <a:close/>
                      <a:moveTo>
                        <a:pt x="1276" y="1269"/>
                      </a:moveTo>
                      <a:lnTo>
                        <a:pt x="1276" y="2097"/>
                      </a:lnTo>
                      <a:lnTo>
                        <a:pt x="1282" y="2097"/>
                      </a:lnTo>
                      <a:lnTo>
                        <a:pt x="1290" y="2097"/>
                      </a:lnTo>
                      <a:lnTo>
                        <a:pt x="1297" y="2097"/>
                      </a:lnTo>
                      <a:lnTo>
                        <a:pt x="1297" y="1270"/>
                      </a:lnTo>
                      <a:lnTo>
                        <a:pt x="1295" y="1270"/>
                      </a:lnTo>
                      <a:lnTo>
                        <a:pt x="1285" y="1270"/>
                      </a:lnTo>
                      <a:lnTo>
                        <a:pt x="1276" y="1269"/>
                      </a:lnTo>
                      <a:close/>
                      <a:moveTo>
                        <a:pt x="1293" y="93"/>
                      </a:moveTo>
                      <a:lnTo>
                        <a:pt x="1216" y="609"/>
                      </a:lnTo>
                      <a:lnTo>
                        <a:pt x="1293" y="715"/>
                      </a:lnTo>
                      <a:lnTo>
                        <a:pt x="1295" y="715"/>
                      </a:lnTo>
                      <a:lnTo>
                        <a:pt x="1372" y="609"/>
                      </a:lnTo>
                      <a:lnTo>
                        <a:pt x="1295" y="93"/>
                      </a:lnTo>
                      <a:lnTo>
                        <a:pt x="1293" y="93"/>
                      </a:lnTo>
                      <a:close/>
                      <a:moveTo>
                        <a:pt x="1217" y="0"/>
                      </a:moveTo>
                      <a:lnTo>
                        <a:pt x="1295" y="81"/>
                      </a:lnTo>
                      <a:lnTo>
                        <a:pt x="1375" y="0"/>
                      </a:lnTo>
                      <a:lnTo>
                        <a:pt x="1415" y="13"/>
                      </a:lnTo>
                      <a:lnTo>
                        <a:pt x="1455" y="30"/>
                      </a:lnTo>
                      <a:lnTo>
                        <a:pt x="1491" y="52"/>
                      </a:lnTo>
                      <a:lnTo>
                        <a:pt x="1499" y="55"/>
                      </a:lnTo>
                      <a:lnTo>
                        <a:pt x="1508" y="60"/>
                      </a:lnTo>
                      <a:lnTo>
                        <a:pt x="1552" y="90"/>
                      </a:lnTo>
                      <a:lnTo>
                        <a:pt x="1592" y="125"/>
                      </a:lnTo>
                      <a:lnTo>
                        <a:pt x="1628" y="164"/>
                      </a:lnTo>
                      <a:lnTo>
                        <a:pt x="1662" y="208"/>
                      </a:lnTo>
                      <a:lnTo>
                        <a:pt x="1692" y="253"/>
                      </a:lnTo>
                      <a:lnTo>
                        <a:pt x="1720" y="303"/>
                      </a:lnTo>
                      <a:lnTo>
                        <a:pt x="1747" y="355"/>
                      </a:lnTo>
                      <a:lnTo>
                        <a:pt x="1771" y="409"/>
                      </a:lnTo>
                      <a:lnTo>
                        <a:pt x="1793" y="466"/>
                      </a:lnTo>
                      <a:lnTo>
                        <a:pt x="1816" y="524"/>
                      </a:lnTo>
                      <a:lnTo>
                        <a:pt x="1836" y="584"/>
                      </a:lnTo>
                      <a:lnTo>
                        <a:pt x="1858" y="644"/>
                      </a:lnTo>
                      <a:lnTo>
                        <a:pt x="1891" y="737"/>
                      </a:lnTo>
                      <a:lnTo>
                        <a:pt x="1926" y="830"/>
                      </a:lnTo>
                      <a:lnTo>
                        <a:pt x="1964" y="923"/>
                      </a:lnTo>
                      <a:lnTo>
                        <a:pt x="1972" y="948"/>
                      </a:lnTo>
                      <a:lnTo>
                        <a:pt x="1975" y="972"/>
                      </a:lnTo>
                      <a:lnTo>
                        <a:pt x="1972" y="996"/>
                      </a:lnTo>
                      <a:lnTo>
                        <a:pt x="1966" y="1019"/>
                      </a:lnTo>
                      <a:lnTo>
                        <a:pt x="1955" y="1039"/>
                      </a:lnTo>
                      <a:lnTo>
                        <a:pt x="1941" y="1059"/>
                      </a:lnTo>
                      <a:lnTo>
                        <a:pt x="1921" y="1074"/>
                      </a:lnTo>
                      <a:lnTo>
                        <a:pt x="1899" y="1087"/>
                      </a:lnTo>
                      <a:lnTo>
                        <a:pt x="1875" y="1095"/>
                      </a:lnTo>
                      <a:lnTo>
                        <a:pt x="1850" y="1097"/>
                      </a:lnTo>
                      <a:lnTo>
                        <a:pt x="1825" y="1095"/>
                      </a:lnTo>
                      <a:lnTo>
                        <a:pt x="1804" y="1089"/>
                      </a:lnTo>
                      <a:lnTo>
                        <a:pt x="1782" y="1078"/>
                      </a:lnTo>
                      <a:lnTo>
                        <a:pt x="1764" y="1062"/>
                      </a:lnTo>
                      <a:lnTo>
                        <a:pt x="1748" y="1044"/>
                      </a:lnTo>
                      <a:lnTo>
                        <a:pt x="1736" y="1022"/>
                      </a:lnTo>
                      <a:lnTo>
                        <a:pt x="1695" y="923"/>
                      </a:lnTo>
                      <a:lnTo>
                        <a:pt x="1658" y="825"/>
                      </a:lnTo>
                      <a:lnTo>
                        <a:pt x="1623" y="729"/>
                      </a:lnTo>
                      <a:lnTo>
                        <a:pt x="1623" y="987"/>
                      </a:lnTo>
                      <a:lnTo>
                        <a:pt x="1622" y="1020"/>
                      </a:lnTo>
                      <a:lnTo>
                        <a:pt x="1616" y="1050"/>
                      </a:lnTo>
                      <a:lnTo>
                        <a:pt x="1606" y="1079"/>
                      </a:lnTo>
                      <a:lnTo>
                        <a:pt x="1593" y="1107"/>
                      </a:lnTo>
                      <a:lnTo>
                        <a:pt x="1593" y="2197"/>
                      </a:lnTo>
                      <a:lnTo>
                        <a:pt x="1601" y="2204"/>
                      </a:lnTo>
                      <a:lnTo>
                        <a:pt x="1608" y="2210"/>
                      </a:lnTo>
                      <a:lnTo>
                        <a:pt x="2246" y="1724"/>
                      </a:lnTo>
                      <a:lnTo>
                        <a:pt x="2239" y="1706"/>
                      </a:lnTo>
                      <a:lnTo>
                        <a:pt x="2236" y="1686"/>
                      </a:lnTo>
                      <a:lnTo>
                        <a:pt x="2240" y="1665"/>
                      </a:lnTo>
                      <a:lnTo>
                        <a:pt x="2248" y="1644"/>
                      </a:lnTo>
                      <a:lnTo>
                        <a:pt x="2263" y="1626"/>
                      </a:lnTo>
                      <a:lnTo>
                        <a:pt x="2281" y="1610"/>
                      </a:lnTo>
                      <a:lnTo>
                        <a:pt x="2304" y="1597"/>
                      </a:lnTo>
                      <a:lnTo>
                        <a:pt x="2330" y="1587"/>
                      </a:lnTo>
                      <a:lnTo>
                        <a:pt x="2359" y="1581"/>
                      </a:lnTo>
                      <a:lnTo>
                        <a:pt x="2389" y="1579"/>
                      </a:lnTo>
                      <a:lnTo>
                        <a:pt x="2421" y="1581"/>
                      </a:lnTo>
                      <a:lnTo>
                        <a:pt x="2450" y="1587"/>
                      </a:lnTo>
                      <a:lnTo>
                        <a:pt x="2475" y="1597"/>
                      </a:lnTo>
                      <a:lnTo>
                        <a:pt x="2498" y="1610"/>
                      </a:lnTo>
                      <a:lnTo>
                        <a:pt x="2516" y="1626"/>
                      </a:lnTo>
                      <a:lnTo>
                        <a:pt x="2531" y="1644"/>
                      </a:lnTo>
                      <a:lnTo>
                        <a:pt x="2541" y="1665"/>
                      </a:lnTo>
                      <a:lnTo>
                        <a:pt x="2543" y="1686"/>
                      </a:lnTo>
                      <a:lnTo>
                        <a:pt x="2541" y="1708"/>
                      </a:lnTo>
                      <a:lnTo>
                        <a:pt x="2531" y="1727"/>
                      </a:lnTo>
                      <a:lnTo>
                        <a:pt x="2516" y="1746"/>
                      </a:lnTo>
                      <a:lnTo>
                        <a:pt x="2498" y="1761"/>
                      </a:lnTo>
                      <a:lnTo>
                        <a:pt x="2475" y="1775"/>
                      </a:lnTo>
                      <a:lnTo>
                        <a:pt x="2450" y="1784"/>
                      </a:lnTo>
                      <a:lnTo>
                        <a:pt x="2421" y="1791"/>
                      </a:lnTo>
                      <a:lnTo>
                        <a:pt x="2389" y="1793"/>
                      </a:lnTo>
                      <a:lnTo>
                        <a:pt x="2368" y="1791"/>
                      </a:lnTo>
                      <a:lnTo>
                        <a:pt x="2348" y="1789"/>
                      </a:lnTo>
                      <a:lnTo>
                        <a:pt x="1679" y="2299"/>
                      </a:lnTo>
                      <a:lnTo>
                        <a:pt x="1693" y="2333"/>
                      </a:lnTo>
                      <a:lnTo>
                        <a:pt x="1702" y="2369"/>
                      </a:lnTo>
                      <a:lnTo>
                        <a:pt x="1705" y="2406"/>
                      </a:lnTo>
                      <a:lnTo>
                        <a:pt x="1702" y="2444"/>
                      </a:lnTo>
                      <a:lnTo>
                        <a:pt x="1692" y="2481"/>
                      </a:lnTo>
                      <a:lnTo>
                        <a:pt x="1678" y="2516"/>
                      </a:lnTo>
                      <a:lnTo>
                        <a:pt x="2210" y="2685"/>
                      </a:lnTo>
                      <a:lnTo>
                        <a:pt x="2239" y="2666"/>
                      </a:lnTo>
                      <a:lnTo>
                        <a:pt x="2272" y="2650"/>
                      </a:lnTo>
                      <a:lnTo>
                        <a:pt x="2308" y="2639"/>
                      </a:lnTo>
                      <a:lnTo>
                        <a:pt x="2348" y="2632"/>
                      </a:lnTo>
                      <a:lnTo>
                        <a:pt x="2389" y="2629"/>
                      </a:lnTo>
                      <a:lnTo>
                        <a:pt x="2434" y="2632"/>
                      </a:lnTo>
                      <a:lnTo>
                        <a:pt x="2475" y="2640"/>
                      </a:lnTo>
                      <a:lnTo>
                        <a:pt x="2514" y="2652"/>
                      </a:lnTo>
                      <a:lnTo>
                        <a:pt x="2548" y="2669"/>
                      </a:lnTo>
                      <a:lnTo>
                        <a:pt x="2578" y="2691"/>
                      </a:lnTo>
                      <a:lnTo>
                        <a:pt x="2602" y="2714"/>
                      </a:lnTo>
                      <a:lnTo>
                        <a:pt x="2621" y="2742"/>
                      </a:lnTo>
                      <a:lnTo>
                        <a:pt x="2632" y="2771"/>
                      </a:lnTo>
                      <a:lnTo>
                        <a:pt x="2635" y="2801"/>
                      </a:lnTo>
                      <a:lnTo>
                        <a:pt x="2632" y="2832"/>
                      </a:lnTo>
                      <a:lnTo>
                        <a:pt x="2621" y="2862"/>
                      </a:lnTo>
                      <a:lnTo>
                        <a:pt x="2602" y="2888"/>
                      </a:lnTo>
                      <a:lnTo>
                        <a:pt x="2578" y="2912"/>
                      </a:lnTo>
                      <a:lnTo>
                        <a:pt x="2548" y="2933"/>
                      </a:lnTo>
                      <a:lnTo>
                        <a:pt x="2514" y="2950"/>
                      </a:lnTo>
                      <a:lnTo>
                        <a:pt x="2475" y="2962"/>
                      </a:lnTo>
                      <a:lnTo>
                        <a:pt x="2434" y="2970"/>
                      </a:lnTo>
                      <a:lnTo>
                        <a:pt x="2390" y="2973"/>
                      </a:lnTo>
                      <a:lnTo>
                        <a:pt x="2345" y="2970"/>
                      </a:lnTo>
                      <a:lnTo>
                        <a:pt x="2304" y="2962"/>
                      </a:lnTo>
                      <a:lnTo>
                        <a:pt x="2265" y="2950"/>
                      </a:lnTo>
                      <a:lnTo>
                        <a:pt x="2232" y="2933"/>
                      </a:lnTo>
                      <a:lnTo>
                        <a:pt x="2202" y="2912"/>
                      </a:lnTo>
                      <a:lnTo>
                        <a:pt x="2178" y="2888"/>
                      </a:lnTo>
                      <a:lnTo>
                        <a:pt x="2160" y="2862"/>
                      </a:lnTo>
                      <a:lnTo>
                        <a:pt x="2148" y="2832"/>
                      </a:lnTo>
                      <a:lnTo>
                        <a:pt x="2144" y="2801"/>
                      </a:lnTo>
                      <a:lnTo>
                        <a:pt x="2144" y="2793"/>
                      </a:lnTo>
                      <a:lnTo>
                        <a:pt x="2145" y="2783"/>
                      </a:lnTo>
                      <a:lnTo>
                        <a:pt x="1599" y="2610"/>
                      </a:lnTo>
                      <a:lnTo>
                        <a:pt x="1565" y="2637"/>
                      </a:lnTo>
                      <a:lnTo>
                        <a:pt x="1526" y="2658"/>
                      </a:lnTo>
                      <a:lnTo>
                        <a:pt x="1484" y="2678"/>
                      </a:lnTo>
                      <a:lnTo>
                        <a:pt x="1438" y="2693"/>
                      </a:lnTo>
                      <a:lnTo>
                        <a:pt x="1390" y="2704"/>
                      </a:lnTo>
                      <a:lnTo>
                        <a:pt x="1339" y="2713"/>
                      </a:lnTo>
                      <a:lnTo>
                        <a:pt x="1339" y="2924"/>
                      </a:lnTo>
                      <a:lnTo>
                        <a:pt x="1377" y="2932"/>
                      </a:lnTo>
                      <a:lnTo>
                        <a:pt x="1411" y="2944"/>
                      </a:lnTo>
                      <a:lnTo>
                        <a:pt x="1441" y="2959"/>
                      </a:lnTo>
                      <a:lnTo>
                        <a:pt x="1468" y="2979"/>
                      </a:lnTo>
                      <a:lnTo>
                        <a:pt x="1490" y="3001"/>
                      </a:lnTo>
                      <a:lnTo>
                        <a:pt x="1507" y="3025"/>
                      </a:lnTo>
                      <a:lnTo>
                        <a:pt x="1516" y="3050"/>
                      </a:lnTo>
                      <a:lnTo>
                        <a:pt x="1520" y="3079"/>
                      </a:lnTo>
                      <a:lnTo>
                        <a:pt x="1516" y="3107"/>
                      </a:lnTo>
                      <a:lnTo>
                        <a:pt x="1505" y="3134"/>
                      </a:lnTo>
                      <a:lnTo>
                        <a:pt x="1488" y="3158"/>
                      </a:lnTo>
                      <a:lnTo>
                        <a:pt x="1467" y="3181"/>
                      </a:lnTo>
                      <a:lnTo>
                        <a:pt x="1440" y="3199"/>
                      </a:lnTo>
                      <a:lnTo>
                        <a:pt x="1408" y="3215"/>
                      </a:lnTo>
                      <a:lnTo>
                        <a:pt x="1373" y="3227"/>
                      </a:lnTo>
                      <a:lnTo>
                        <a:pt x="1335" y="3234"/>
                      </a:lnTo>
                      <a:lnTo>
                        <a:pt x="1295" y="3236"/>
                      </a:lnTo>
                      <a:lnTo>
                        <a:pt x="1253" y="3234"/>
                      </a:lnTo>
                      <a:lnTo>
                        <a:pt x="1216" y="3227"/>
                      </a:lnTo>
                      <a:lnTo>
                        <a:pt x="1181" y="3215"/>
                      </a:lnTo>
                      <a:lnTo>
                        <a:pt x="1149" y="3199"/>
                      </a:lnTo>
                      <a:lnTo>
                        <a:pt x="1121" y="3181"/>
                      </a:lnTo>
                      <a:lnTo>
                        <a:pt x="1099" y="3158"/>
                      </a:lnTo>
                      <a:lnTo>
                        <a:pt x="1082" y="3134"/>
                      </a:lnTo>
                      <a:lnTo>
                        <a:pt x="1072" y="3107"/>
                      </a:lnTo>
                      <a:lnTo>
                        <a:pt x="1068" y="3079"/>
                      </a:lnTo>
                      <a:lnTo>
                        <a:pt x="1073" y="3049"/>
                      </a:lnTo>
                      <a:lnTo>
                        <a:pt x="1084" y="3021"/>
                      </a:lnTo>
                      <a:lnTo>
                        <a:pt x="1102" y="2996"/>
                      </a:lnTo>
                      <a:lnTo>
                        <a:pt x="1126" y="2974"/>
                      </a:lnTo>
                      <a:lnTo>
                        <a:pt x="1155" y="2955"/>
                      </a:lnTo>
                      <a:lnTo>
                        <a:pt x="1188" y="2939"/>
                      </a:lnTo>
                      <a:lnTo>
                        <a:pt x="1225" y="2928"/>
                      </a:lnTo>
                      <a:lnTo>
                        <a:pt x="1225" y="2713"/>
                      </a:lnTo>
                      <a:lnTo>
                        <a:pt x="1170" y="2704"/>
                      </a:lnTo>
                      <a:lnTo>
                        <a:pt x="1116" y="2690"/>
                      </a:lnTo>
                      <a:lnTo>
                        <a:pt x="1067" y="2672"/>
                      </a:lnTo>
                      <a:lnTo>
                        <a:pt x="1022" y="2649"/>
                      </a:lnTo>
                      <a:lnTo>
                        <a:pt x="981" y="2622"/>
                      </a:lnTo>
                      <a:lnTo>
                        <a:pt x="544" y="2961"/>
                      </a:lnTo>
                      <a:lnTo>
                        <a:pt x="566" y="2987"/>
                      </a:lnTo>
                      <a:lnTo>
                        <a:pt x="583" y="3015"/>
                      </a:lnTo>
                      <a:lnTo>
                        <a:pt x="593" y="3046"/>
                      </a:lnTo>
                      <a:lnTo>
                        <a:pt x="596" y="3079"/>
                      </a:lnTo>
                      <a:lnTo>
                        <a:pt x="593" y="3113"/>
                      </a:lnTo>
                      <a:lnTo>
                        <a:pt x="582" y="3144"/>
                      </a:lnTo>
                      <a:lnTo>
                        <a:pt x="564" y="3175"/>
                      </a:lnTo>
                      <a:lnTo>
                        <a:pt x="539" y="3201"/>
                      </a:lnTo>
                      <a:lnTo>
                        <a:pt x="509" y="3227"/>
                      </a:lnTo>
                      <a:lnTo>
                        <a:pt x="474" y="3247"/>
                      </a:lnTo>
                      <a:lnTo>
                        <a:pt x="435" y="3264"/>
                      </a:lnTo>
                      <a:lnTo>
                        <a:pt x="393" y="3276"/>
                      </a:lnTo>
                      <a:lnTo>
                        <a:pt x="347" y="3285"/>
                      </a:lnTo>
                      <a:lnTo>
                        <a:pt x="298" y="3287"/>
                      </a:lnTo>
                      <a:lnTo>
                        <a:pt x="250" y="3285"/>
                      </a:lnTo>
                      <a:lnTo>
                        <a:pt x="204" y="3276"/>
                      </a:lnTo>
                      <a:lnTo>
                        <a:pt x="161" y="3264"/>
                      </a:lnTo>
                      <a:lnTo>
                        <a:pt x="122" y="3247"/>
                      </a:lnTo>
                      <a:lnTo>
                        <a:pt x="87" y="3227"/>
                      </a:lnTo>
                      <a:lnTo>
                        <a:pt x="57" y="3201"/>
                      </a:lnTo>
                      <a:lnTo>
                        <a:pt x="33" y="3175"/>
                      </a:lnTo>
                      <a:lnTo>
                        <a:pt x="16" y="3144"/>
                      </a:lnTo>
                      <a:lnTo>
                        <a:pt x="4" y="3113"/>
                      </a:lnTo>
                      <a:lnTo>
                        <a:pt x="0" y="3079"/>
                      </a:lnTo>
                      <a:lnTo>
                        <a:pt x="4" y="3045"/>
                      </a:lnTo>
                      <a:lnTo>
                        <a:pt x="16" y="3013"/>
                      </a:lnTo>
                      <a:lnTo>
                        <a:pt x="33" y="2982"/>
                      </a:lnTo>
                      <a:lnTo>
                        <a:pt x="57" y="2956"/>
                      </a:lnTo>
                      <a:lnTo>
                        <a:pt x="87" y="2932"/>
                      </a:lnTo>
                      <a:lnTo>
                        <a:pt x="122" y="2910"/>
                      </a:lnTo>
                      <a:lnTo>
                        <a:pt x="161" y="2893"/>
                      </a:lnTo>
                      <a:lnTo>
                        <a:pt x="204" y="2881"/>
                      </a:lnTo>
                      <a:lnTo>
                        <a:pt x="250" y="2872"/>
                      </a:lnTo>
                      <a:lnTo>
                        <a:pt x="298" y="2870"/>
                      </a:lnTo>
                      <a:lnTo>
                        <a:pt x="349" y="2874"/>
                      </a:lnTo>
                      <a:lnTo>
                        <a:pt x="398" y="2882"/>
                      </a:lnTo>
                      <a:lnTo>
                        <a:pt x="441" y="2895"/>
                      </a:lnTo>
                      <a:lnTo>
                        <a:pt x="902" y="2540"/>
                      </a:lnTo>
                      <a:lnTo>
                        <a:pt x="884" y="2508"/>
                      </a:lnTo>
                      <a:lnTo>
                        <a:pt x="870" y="2476"/>
                      </a:lnTo>
                      <a:lnTo>
                        <a:pt x="863" y="2442"/>
                      </a:lnTo>
                      <a:lnTo>
                        <a:pt x="861" y="2406"/>
                      </a:lnTo>
                      <a:lnTo>
                        <a:pt x="862" y="2374"/>
                      </a:lnTo>
                      <a:lnTo>
                        <a:pt x="869" y="2343"/>
                      </a:lnTo>
                      <a:lnTo>
                        <a:pt x="880" y="2313"/>
                      </a:lnTo>
                      <a:lnTo>
                        <a:pt x="462" y="2142"/>
                      </a:lnTo>
                      <a:lnTo>
                        <a:pt x="427" y="2160"/>
                      </a:lnTo>
                      <a:lnTo>
                        <a:pt x="388" y="2175"/>
                      </a:lnTo>
                      <a:lnTo>
                        <a:pt x="344" y="2183"/>
                      </a:lnTo>
                      <a:lnTo>
                        <a:pt x="298" y="2187"/>
                      </a:lnTo>
                      <a:lnTo>
                        <a:pt x="255" y="2183"/>
                      </a:lnTo>
                      <a:lnTo>
                        <a:pt x="212" y="2176"/>
                      </a:lnTo>
                      <a:lnTo>
                        <a:pt x="175" y="2163"/>
                      </a:lnTo>
                      <a:lnTo>
                        <a:pt x="139" y="2146"/>
                      </a:lnTo>
                      <a:lnTo>
                        <a:pt x="110" y="2125"/>
                      </a:lnTo>
                      <a:lnTo>
                        <a:pt x="86" y="2101"/>
                      </a:lnTo>
                      <a:lnTo>
                        <a:pt x="68" y="2074"/>
                      </a:lnTo>
                      <a:lnTo>
                        <a:pt x="57" y="2045"/>
                      </a:lnTo>
                      <a:lnTo>
                        <a:pt x="52" y="2015"/>
                      </a:lnTo>
                      <a:lnTo>
                        <a:pt x="57" y="1984"/>
                      </a:lnTo>
                      <a:lnTo>
                        <a:pt x="68" y="1955"/>
                      </a:lnTo>
                      <a:lnTo>
                        <a:pt x="86" y="1928"/>
                      </a:lnTo>
                      <a:lnTo>
                        <a:pt x="110" y="1904"/>
                      </a:lnTo>
                      <a:lnTo>
                        <a:pt x="139" y="1883"/>
                      </a:lnTo>
                      <a:lnTo>
                        <a:pt x="175" y="1866"/>
                      </a:lnTo>
                      <a:lnTo>
                        <a:pt x="212" y="1853"/>
                      </a:lnTo>
                      <a:lnTo>
                        <a:pt x="255" y="1846"/>
                      </a:lnTo>
                      <a:lnTo>
                        <a:pt x="298" y="1842"/>
                      </a:lnTo>
                      <a:lnTo>
                        <a:pt x="343" y="1846"/>
                      </a:lnTo>
                      <a:lnTo>
                        <a:pt x="384" y="1853"/>
                      </a:lnTo>
                      <a:lnTo>
                        <a:pt x="422" y="1866"/>
                      </a:lnTo>
                      <a:lnTo>
                        <a:pt x="457" y="1883"/>
                      </a:lnTo>
                      <a:lnTo>
                        <a:pt x="486" y="1904"/>
                      </a:lnTo>
                      <a:lnTo>
                        <a:pt x="510" y="1928"/>
                      </a:lnTo>
                      <a:lnTo>
                        <a:pt x="528" y="1955"/>
                      </a:lnTo>
                      <a:lnTo>
                        <a:pt x="541" y="1984"/>
                      </a:lnTo>
                      <a:lnTo>
                        <a:pt x="544" y="2015"/>
                      </a:lnTo>
                      <a:lnTo>
                        <a:pt x="543" y="2033"/>
                      </a:lnTo>
                      <a:lnTo>
                        <a:pt x="538" y="2051"/>
                      </a:lnTo>
                      <a:lnTo>
                        <a:pt x="948" y="2218"/>
                      </a:lnTo>
                      <a:lnTo>
                        <a:pt x="964" y="2204"/>
                      </a:lnTo>
                      <a:lnTo>
                        <a:pt x="982" y="2190"/>
                      </a:lnTo>
                      <a:lnTo>
                        <a:pt x="982" y="1100"/>
                      </a:lnTo>
                      <a:lnTo>
                        <a:pt x="983" y="1081"/>
                      </a:lnTo>
                      <a:lnTo>
                        <a:pt x="973" y="1051"/>
                      </a:lnTo>
                      <a:lnTo>
                        <a:pt x="967" y="1020"/>
                      </a:lnTo>
                      <a:lnTo>
                        <a:pt x="965" y="987"/>
                      </a:lnTo>
                      <a:lnTo>
                        <a:pt x="965" y="724"/>
                      </a:lnTo>
                      <a:lnTo>
                        <a:pt x="965" y="726"/>
                      </a:lnTo>
                      <a:lnTo>
                        <a:pt x="930" y="823"/>
                      </a:lnTo>
                      <a:lnTo>
                        <a:pt x="892" y="923"/>
                      </a:lnTo>
                      <a:lnTo>
                        <a:pt x="851" y="1022"/>
                      </a:lnTo>
                      <a:lnTo>
                        <a:pt x="839" y="1044"/>
                      </a:lnTo>
                      <a:lnTo>
                        <a:pt x="823" y="1062"/>
                      </a:lnTo>
                      <a:lnTo>
                        <a:pt x="805" y="1078"/>
                      </a:lnTo>
                      <a:lnTo>
                        <a:pt x="783" y="1089"/>
                      </a:lnTo>
                      <a:lnTo>
                        <a:pt x="761" y="1095"/>
                      </a:lnTo>
                      <a:lnTo>
                        <a:pt x="737" y="1097"/>
                      </a:lnTo>
                      <a:lnTo>
                        <a:pt x="712" y="1095"/>
                      </a:lnTo>
                      <a:lnTo>
                        <a:pt x="687" y="1087"/>
                      </a:lnTo>
                      <a:lnTo>
                        <a:pt x="665" y="1074"/>
                      </a:lnTo>
                      <a:lnTo>
                        <a:pt x="646" y="1059"/>
                      </a:lnTo>
                      <a:lnTo>
                        <a:pt x="632" y="1039"/>
                      </a:lnTo>
                      <a:lnTo>
                        <a:pt x="621" y="1019"/>
                      </a:lnTo>
                      <a:lnTo>
                        <a:pt x="615" y="996"/>
                      </a:lnTo>
                      <a:lnTo>
                        <a:pt x="612" y="972"/>
                      </a:lnTo>
                      <a:lnTo>
                        <a:pt x="615" y="948"/>
                      </a:lnTo>
                      <a:lnTo>
                        <a:pt x="623" y="923"/>
                      </a:lnTo>
                      <a:lnTo>
                        <a:pt x="661" y="830"/>
                      </a:lnTo>
                      <a:lnTo>
                        <a:pt x="696" y="737"/>
                      </a:lnTo>
                      <a:lnTo>
                        <a:pt x="728" y="644"/>
                      </a:lnTo>
                      <a:lnTo>
                        <a:pt x="750" y="584"/>
                      </a:lnTo>
                      <a:lnTo>
                        <a:pt x="771" y="524"/>
                      </a:lnTo>
                      <a:lnTo>
                        <a:pt x="794" y="466"/>
                      </a:lnTo>
                      <a:lnTo>
                        <a:pt x="816" y="409"/>
                      </a:lnTo>
                      <a:lnTo>
                        <a:pt x="840" y="355"/>
                      </a:lnTo>
                      <a:lnTo>
                        <a:pt x="867" y="303"/>
                      </a:lnTo>
                      <a:lnTo>
                        <a:pt x="895" y="253"/>
                      </a:lnTo>
                      <a:lnTo>
                        <a:pt x="925" y="208"/>
                      </a:lnTo>
                      <a:lnTo>
                        <a:pt x="958" y="164"/>
                      </a:lnTo>
                      <a:lnTo>
                        <a:pt x="995" y="125"/>
                      </a:lnTo>
                      <a:lnTo>
                        <a:pt x="1035" y="90"/>
                      </a:lnTo>
                      <a:lnTo>
                        <a:pt x="1079" y="60"/>
                      </a:lnTo>
                      <a:lnTo>
                        <a:pt x="1098" y="50"/>
                      </a:lnTo>
                      <a:lnTo>
                        <a:pt x="1136" y="29"/>
                      </a:lnTo>
                      <a:lnTo>
                        <a:pt x="1175" y="12"/>
                      </a:lnTo>
                      <a:lnTo>
                        <a:pt x="1216" y="0"/>
                      </a:lnTo>
                      <a:lnTo>
                        <a:pt x="12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254499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p:cTn id="35" dur="500" fill="hold"/>
                                        <p:tgtEl>
                                          <p:spTgt spid="18"/>
                                        </p:tgtEl>
                                        <p:attrNameLst>
                                          <p:attrName>ppt_w</p:attrName>
                                        </p:attrNameLst>
                                      </p:cBhvr>
                                      <p:tavLst>
                                        <p:tav tm="0">
                                          <p:val>
                                            <p:fltVal val="0"/>
                                          </p:val>
                                        </p:tav>
                                        <p:tav tm="100000">
                                          <p:val>
                                            <p:strVal val="#ppt_w"/>
                                          </p:val>
                                        </p:tav>
                                      </p:tavLst>
                                    </p:anim>
                                    <p:anim calcmode="lin" valueType="num">
                                      <p:cBhvr>
                                        <p:cTn id="36" dur="500" fill="hold"/>
                                        <p:tgtEl>
                                          <p:spTgt spid="18"/>
                                        </p:tgtEl>
                                        <p:attrNameLst>
                                          <p:attrName>ppt_h</p:attrName>
                                        </p:attrNameLst>
                                      </p:cBhvr>
                                      <p:tavLst>
                                        <p:tav tm="0">
                                          <p:val>
                                            <p:fltVal val="0"/>
                                          </p:val>
                                        </p:tav>
                                        <p:tav tm="100000">
                                          <p:val>
                                            <p:strVal val="#ppt_h"/>
                                          </p:val>
                                        </p:tav>
                                      </p:tavLst>
                                    </p:anim>
                                    <p:animEffect transition="in" filter="fade">
                                      <p:cBhvr>
                                        <p:cTn id="37" dur="500"/>
                                        <p:tgtEl>
                                          <p:spTgt spid="18"/>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5" grpId="0"/>
    </p:bldLst>
  </p:timing>
</p:sld>
</file>

<file path=ppt/theme/theme1.xml><?xml version="1.0" encoding="utf-8"?>
<a:theme xmlns:a="http://schemas.openxmlformats.org/drawingml/2006/main" name="Office Theme">
  <a:themeElements>
    <a:clrScheme name="Violate Vibrant">
      <a:dk1>
        <a:sysClr val="windowText" lastClr="000000"/>
      </a:dk1>
      <a:lt1>
        <a:sysClr val="window" lastClr="FFFFFF"/>
      </a:lt1>
      <a:dk2>
        <a:srgbClr val="34495E"/>
      </a:dk2>
      <a:lt2>
        <a:srgbClr val="E8F3F5"/>
      </a:lt2>
      <a:accent1>
        <a:srgbClr val="160A47"/>
      </a:accent1>
      <a:accent2>
        <a:srgbClr val="60047A"/>
      </a:accent2>
      <a:accent3>
        <a:srgbClr val="9C0F5F"/>
      </a:accent3>
      <a:accent4>
        <a:srgbClr val="C91B26"/>
      </a:accent4>
      <a:accent5>
        <a:srgbClr val="F2671F"/>
      </a:accent5>
      <a:accent6>
        <a:srgbClr val="FAEA23"/>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Violate Vibrant">
      <a:dk1>
        <a:sysClr val="windowText" lastClr="000000"/>
      </a:dk1>
      <a:lt1>
        <a:sysClr val="window" lastClr="FFFFFF"/>
      </a:lt1>
      <a:dk2>
        <a:srgbClr val="34495E"/>
      </a:dk2>
      <a:lt2>
        <a:srgbClr val="E8F3F5"/>
      </a:lt2>
      <a:accent1>
        <a:srgbClr val="160A47"/>
      </a:accent1>
      <a:accent2>
        <a:srgbClr val="60047A"/>
      </a:accent2>
      <a:accent3>
        <a:srgbClr val="9C0F5F"/>
      </a:accent3>
      <a:accent4>
        <a:srgbClr val="C91B26"/>
      </a:accent4>
      <a:accent5>
        <a:srgbClr val="F2671F"/>
      </a:accent5>
      <a:accent6>
        <a:srgbClr val="FAEA23"/>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Violate Vibrant">
      <a:dk1>
        <a:sysClr val="windowText" lastClr="000000"/>
      </a:dk1>
      <a:lt1>
        <a:sysClr val="window" lastClr="FFFFFF"/>
      </a:lt1>
      <a:dk2>
        <a:srgbClr val="34495E"/>
      </a:dk2>
      <a:lt2>
        <a:srgbClr val="E8F3F5"/>
      </a:lt2>
      <a:accent1>
        <a:srgbClr val="160A47"/>
      </a:accent1>
      <a:accent2>
        <a:srgbClr val="60047A"/>
      </a:accent2>
      <a:accent3>
        <a:srgbClr val="9C0F5F"/>
      </a:accent3>
      <a:accent4>
        <a:srgbClr val="C91B26"/>
      </a:accent4>
      <a:accent5>
        <a:srgbClr val="F2671F"/>
      </a:accent5>
      <a:accent6>
        <a:srgbClr val="FAEA23"/>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Violate Vibrant">
      <a:dk1>
        <a:sysClr val="windowText" lastClr="000000"/>
      </a:dk1>
      <a:lt1>
        <a:sysClr val="window" lastClr="FFFFFF"/>
      </a:lt1>
      <a:dk2>
        <a:srgbClr val="34495E"/>
      </a:dk2>
      <a:lt2>
        <a:srgbClr val="E8F3F5"/>
      </a:lt2>
      <a:accent1>
        <a:srgbClr val="160A47"/>
      </a:accent1>
      <a:accent2>
        <a:srgbClr val="60047A"/>
      </a:accent2>
      <a:accent3>
        <a:srgbClr val="9C0F5F"/>
      </a:accent3>
      <a:accent4>
        <a:srgbClr val="C91B26"/>
      </a:accent4>
      <a:accent5>
        <a:srgbClr val="F2671F"/>
      </a:accent5>
      <a:accent6>
        <a:srgbClr val="FAEA23"/>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9F95F81D1F2D948A37F17C7EDBDC5AC" ma:contentTypeVersion="0" ma:contentTypeDescription="Crie um novo documento." ma:contentTypeScope="" ma:versionID="f4eac648619f398b2620d90a2e63841c">
  <xsd:schema xmlns:xsd="http://www.w3.org/2001/XMLSchema" xmlns:xs="http://www.w3.org/2001/XMLSchema" xmlns:p="http://schemas.microsoft.com/office/2006/metadata/properties" targetNamespace="http://schemas.microsoft.com/office/2006/metadata/properties" ma:root="true" ma:fieldsID="acb358bd3c4937f8c29cf3e1e72186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E05885-532D-40CC-8329-99136421EF4E}"/>
</file>

<file path=customXml/itemProps2.xml><?xml version="1.0" encoding="utf-8"?>
<ds:datastoreItem xmlns:ds="http://schemas.openxmlformats.org/officeDocument/2006/customXml" ds:itemID="{6FF53F62-F3DD-461E-AF48-C171614FBC73}"/>
</file>

<file path=customXml/itemProps3.xml><?xml version="1.0" encoding="utf-8"?>
<ds:datastoreItem xmlns:ds="http://schemas.openxmlformats.org/officeDocument/2006/customXml" ds:itemID="{D3D09ACD-6039-4537-8847-88095464F15D}"/>
</file>

<file path=docProps/app.xml><?xml version="1.0" encoding="utf-8"?>
<Properties xmlns="http://schemas.openxmlformats.org/officeDocument/2006/extended-properties" xmlns:vt="http://schemas.openxmlformats.org/officeDocument/2006/docPropsVTypes">
  <TotalTime>0</TotalTime>
  <Words>1754</Words>
  <Application>Microsoft Office PowerPoint</Application>
  <PresentationFormat>Widescreen</PresentationFormat>
  <Paragraphs>326</Paragraphs>
  <Slides>34</Slides>
  <Notes>28</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34</vt:i4>
      </vt:variant>
    </vt:vector>
  </HeadingPairs>
  <TitlesOfParts>
    <vt:vector size="45" baseType="lpstr">
      <vt:lpstr>Arial</vt:lpstr>
      <vt:lpstr>Calibri</vt:lpstr>
      <vt:lpstr>Calibri Light</vt:lpstr>
      <vt:lpstr>Courier New</vt:lpstr>
      <vt:lpstr>Open Sans</vt:lpstr>
      <vt:lpstr>Rockwell Extra Bold</vt:lpstr>
      <vt:lpstr>Wingdings</vt:lpstr>
      <vt:lpstr>Office Theme</vt:lpstr>
      <vt:lpstr>Custom Design</vt:lpstr>
      <vt:lpstr>1_Custom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2015-01-21T14:22:06Z</dcterms:created>
  <dcterms:modified xsi:type="dcterms:W3CDTF">2015-02-12T13:36:31Z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0x010100A9F95F81D1F2D948A37F17C7EDBDC5AC</vt:lpwstr>
  </property>
</Properties>
</file>